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9"/>
  </p:notesMasterIdLst>
  <p:sldIdLst>
    <p:sldId id="256" r:id="rId2"/>
    <p:sldId id="257" r:id="rId3"/>
    <p:sldId id="258" r:id="rId4"/>
    <p:sldId id="259" r:id="rId5"/>
    <p:sldId id="261" r:id="rId6"/>
    <p:sldId id="262" r:id="rId7"/>
    <p:sldId id="260"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65" d="100"/>
          <a:sy n="65" d="100"/>
        </p:scale>
        <p:origin x="1320" y="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DC90F2-B3EC-B24F-9ABE-CD542EC65E86}" type="datetimeFigureOut">
              <a:rPr lang="en-US" smtClean="0"/>
              <a:t>2/7/2019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C61575-4EC8-5C46-9917-C8D41E2E9662}" type="slidenum">
              <a:rPr lang="en-US" smtClean="0"/>
              <a:t>‹#›</a:t>
            </a:fld>
            <a:endParaRPr lang="en-US"/>
          </a:p>
        </p:txBody>
      </p:sp>
    </p:spTree>
    <p:extLst>
      <p:ext uri="{BB962C8B-B14F-4D97-AF65-F5344CB8AC3E}">
        <p14:creationId xmlns:p14="http://schemas.microsoft.com/office/powerpoint/2010/main" val="423488686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A few years ago, I began bringing a sketchbook with me as I toured. I wanted to get better at sketching people in real time, and the only way to get better in just about anything is practice.</a:t>
            </a:r>
          </a:p>
          <a:p>
            <a:r>
              <a:rPr lang="en-US" sz="1200" kern="1200" dirty="0" smtClean="0">
                <a:solidFill>
                  <a:schemeClr val="tx1"/>
                </a:solidFill>
                <a:latin typeface="+mn-lt"/>
                <a:ea typeface="+mn-ea"/>
                <a:cs typeface="+mn-cs"/>
              </a:rPr>
              <a:t>Here’s the annoying thing about people who are alive, though, something you, too, may have noticed: they move. They move even more if they get wise to the notion that you’re sketching them. So by this point, I had begun to choose my victims rather carefully. People reading books. People staring at signs. People dozing on their hands. People studying their lunches with distrust. In this case, I was on an airplane, traveling from a tour stop to a tour stop. Normally I didn’t sketch on planes, because all you can see are the backs of people’s heads, or your seatmate, who can definitely spot that you’re sketching them, and will definitely move around, even if he or she is distrustful of his or her lunch.</a:t>
            </a:r>
          </a:p>
          <a:p>
            <a:r>
              <a:rPr lang="en-US" sz="1200" kern="1200" dirty="0" smtClean="0">
                <a:solidFill>
                  <a:schemeClr val="tx1"/>
                </a:solidFill>
                <a:latin typeface="+mn-lt"/>
                <a:ea typeface="+mn-ea"/>
                <a:cs typeface="+mn-cs"/>
              </a:rPr>
              <a:t>Also normally I write on airplanes. I very much enjoy writing on planes, but only as long as I am in the window seat with only one flank to protect. This is because of a flight when I was trapped in a middle seat and after I wrote a joke into my novel, the man beside me laughed. I asked him: why did you DO that? And he said SORRY, it was funny. And I told him: YOU HAVE RUINED MY LIFE. From then on, I only wrote in window seats.</a:t>
            </a:r>
          </a:p>
          <a:p>
            <a:r>
              <a:rPr lang="en-US" sz="1200" kern="1200" dirty="0" smtClean="0">
                <a:solidFill>
                  <a:schemeClr val="tx1"/>
                </a:solidFill>
                <a:latin typeface="+mn-lt"/>
                <a:ea typeface="+mn-ea"/>
                <a:cs typeface="+mn-cs"/>
              </a:rPr>
              <a:t>On this particular day, I was in an aisle seat, so there would be no writing. The seat in the middle was empty. In my coveted window seat was a young man whom I hated for being in the coveted window seat. Once I got over my resentment that he had stolen my throne, however, I realized that he was an ideal victim for sketching, as he was sitting with his ball cap pulled over his face. He was so still that it was possible he was dead. PERFECT. Dead people rarely move! I would check him for a pulse after I was done.</a:t>
            </a:r>
          </a:p>
          <a:p>
            <a:r>
              <a:rPr lang="en-US" sz="1200" kern="1200" dirty="0" smtClean="0">
                <a:solidFill>
                  <a:schemeClr val="tx1"/>
                </a:solidFill>
                <a:latin typeface="+mn-lt"/>
                <a:ea typeface="+mn-ea"/>
                <a:cs typeface="+mn-cs"/>
              </a:rPr>
              <a:t>So I sketched him with delight, and then, a half hour later, I heard a voice.  “Is that me?” He had this real soft Southern accent — the sort I’d grown up with back in the Shenandoah Valley — and it was audible because he’d removed his hat from his face and because he was alive. I showed him the drawing. He was pleased. I told him that I couldn’t write because I wasn’t in the window seat, and it was a long plane ride, so he might as well tell me his life story. It wasn’t long enough for his entire life story, but he did tell me how his hand. I had noticed it while I was sketching: it was oddly shaped, and I’d drawn it oddly shaped. When he noticed that I noticed, he told me the tale of how he’d broken it. It turned out that, although he assured me he was a peaceful creature, he’d broken it on someone’s face. He’d been in a minor altercation defending his sister’s honor. As he was telling me this story — which may or may not have been true — I was listening to him with my mind on record. I was getting ready to steal him.</a:t>
            </a:r>
          </a:p>
          <a:p>
            <a:r>
              <a:rPr lang="en-US" sz="1200" kern="1200" dirty="0" smtClean="0">
                <a:solidFill>
                  <a:schemeClr val="tx1"/>
                </a:solidFill>
                <a:latin typeface="+mn-lt"/>
                <a:ea typeface="+mn-ea"/>
                <a:cs typeface="+mn-cs"/>
              </a:rPr>
              <a:t>I used to steal the surface of a thing. I would have stolen that story of the </a:t>
            </a:r>
            <a:r>
              <a:rPr lang="en-US" sz="1200" kern="1200" dirty="0" err="1" smtClean="0">
                <a:solidFill>
                  <a:schemeClr val="tx1"/>
                </a:solidFill>
                <a:latin typeface="+mn-lt"/>
                <a:ea typeface="+mn-ea"/>
                <a:cs typeface="+mn-cs"/>
              </a:rPr>
              <a:t>barfight</a:t>
            </a:r>
            <a:r>
              <a:rPr lang="en-US" sz="1200" kern="1200" dirty="0" smtClean="0">
                <a:solidFill>
                  <a:schemeClr val="tx1"/>
                </a:solidFill>
                <a:latin typeface="+mn-lt"/>
                <a:ea typeface="+mn-ea"/>
                <a:cs typeface="+mn-cs"/>
              </a:rPr>
              <a:t>, for instance, and all the details around it, </a:t>
            </a:r>
            <a:r>
              <a:rPr lang="en-US" sz="1200" kern="1200" dirty="0" err="1" smtClean="0">
                <a:solidFill>
                  <a:schemeClr val="tx1"/>
                </a:solidFill>
                <a:latin typeface="+mn-lt"/>
                <a:ea typeface="+mn-ea"/>
                <a:cs typeface="+mn-cs"/>
              </a:rPr>
              <a:t>wholecloth</a:t>
            </a:r>
            <a:r>
              <a:rPr lang="en-US" sz="1200" kern="1200" dirty="0" smtClean="0">
                <a:solidFill>
                  <a:schemeClr val="tx1"/>
                </a:solidFill>
                <a:latin typeface="+mn-lt"/>
                <a:ea typeface="+mn-ea"/>
                <a:cs typeface="+mn-cs"/>
              </a:rPr>
              <a:t>. I would have recorded it as truthfully as I could imagine and I would’ve been proud of myself for accurately transcribing the human experience. But that’s bad thievery. Shallow thievery. Copying, not artistry.</a:t>
            </a:r>
          </a:p>
          <a:p>
            <a:r>
              <a:rPr lang="en-US" sz="1200" kern="1200" dirty="0" smtClean="0">
                <a:solidFill>
                  <a:schemeClr val="tx1"/>
                </a:solidFill>
                <a:latin typeface="+mn-lt"/>
                <a:ea typeface="+mn-ea"/>
                <a:cs typeface="+mn-cs"/>
              </a:rPr>
              <a:t>Now I know that when I’m stealing someone, it’s not their details I need. It’s their soul. I’ve learned to solve for x. To simplify to the essence. It’s not about the punch. It’s about </a:t>
            </a:r>
            <a:r>
              <a:rPr lang="en-US" sz="1200" i="1" kern="1200" dirty="0" smtClean="0">
                <a:solidFill>
                  <a:schemeClr val="tx1"/>
                </a:solidFill>
                <a:latin typeface="+mn-lt"/>
                <a:ea typeface="+mn-ea"/>
                <a:cs typeface="+mn-cs"/>
              </a:rPr>
              <a:t>why</a:t>
            </a:r>
            <a:r>
              <a:rPr lang="en-US" sz="1200" i="0" kern="1200" dirty="0" smtClean="0">
                <a:solidFill>
                  <a:schemeClr val="tx1"/>
                </a:solidFill>
                <a:latin typeface="+mn-lt"/>
                <a:ea typeface="+mn-ea"/>
                <a:cs typeface="+mn-cs"/>
              </a:rPr>
              <a:t> he threw that punch. No, it’s about </a:t>
            </a:r>
            <a:r>
              <a:rPr lang="en-US" sz="1200" i="1" kern="1200" dirty="0" smtClean="0">
                <a:solidFill>
                  <a:schemeClr val="tx1"/>
                </a:solidFill>
                <a:latin typeface="+mn-lt"/>
                <a:ea typeface="+mn-ea"/>
                <a:cs typeface="+mn-cs"/>
              </a:rPr>
              <a:t>why</a:t>
            </a:r>
            <a:r>
              <a:rPr lang="en-US" sz="1200" i="0" kern="1200" dirty="0" smtClean="0">
                <a:solidFill>
                  <a:schemeClr val="tx1"/>
                </a:solidFill>
                <a:latin typeface="+mn-lt"/>
                <a:ea typeface="+mn-ea"/>
                <a:cs typeface="+mn-cs"/>
              </a:rPr>
              <a:t> he threw that punch then and never any other time. It’s about </a:t>
            </a:r>
            <a:r>
              <a:rPr lang="en-US" sz="1200" i="1" kern="1200" dirty="0" smtClean="0">
                <a:solidFill>
                  <a:schemeClr val="tx1"/>
                </a:solidFill>
                <a:latin typeface="+mn-lt"/>
                <a:ea typeface="+mn-ea"/>
                <a:cs typeface="+mn-cs"/>
              </a:rPr>
              <a:t>how</a:t>
            </a:r>
            <a:r>
              <a:rPr lang="en-US" sz="1200" i="0" kern="1200" dirty="0" smtClean="0">
                <a:solidFill>
                  <a:schemeClr val="tx1"/>
                </a:solidFill>
                <a:latin typeface="+mn-lt"/>
                <a:ea typeface="+mn-ea"/>
                <a:cs typeface="+mn-cs"/>
              </a:rPr>
              <a:t> he’s telling me the story. How he includes his sister’s honor in this story of a single, crippling punch, because her honor adds a weight that the mere velocity of the swing does not. He can’t own that punch — that single punch — even to me, a stranger on a plane, without including the backstory of its purpose. It’s about how he wants me to know that he’s not bragging about a casual barroom brawl, this hand — this broken hand — he broke his hand for a reason.</a:t>
            </a:r>
          </a:p>
          <a:p>
            <a:r>
              <a:rPr lang="en-US" sz="1200" i="0" kern="1200" dirty="0" smtClean="0">
                <a:solidFill>
                  <a:schemeClr val="tx1"/>
                </a:solidFill>
                <a:latin typeface="+mn-lt"/>
                <a:ea typeface="+mn-ea"/>
                <a:cs typeface="+mn-cs"/>
              </a:rPr>
              <a:t>Here’s the thing: he could’ve been lying to me. His story could be completely fabricated, and then, if I stole that story, I’d be telling a lie of a lie. A copy of a copy, each version a bit less like reality. That would be bad stealing on my part.</a:t>
            </a:r>
          </a:p>
          <a:p>
            <a:r>
              <a:rPr lang="en-US" sz="1200" i="0" kern="1200" dirty="0" smtClean="0">
                <a:solidFill>
                  <a:schemeClr val="tx1"/>
                </a:solidFill>
                <a:latin typeface="+mn-lt"/>
                <a:ea typeface="+mn-ea"/>
                <a:cs typeface="+mn-cs"/>
              </a:rPr>
              <a:t>But here is solving for x, simplifying for the truth, stealing the essence. Here was the truth, sitting beside me, a confession in the knit of his eyebrows and that soft Southern accent. Here was a boy who had lost his temper once, much to his shame, and here was a boy who had had to</a:t>
            </a:r>
            <a:r>
              <a:rPr lang="en-US" sz="1200" i="1" kern="1200" dirty="0" smtClean="0">
                <a:solidFill>
                  <a:schemeClr val="tx1"/>
                </a:solidFill>
                <a:latin typeface="+mn-lt"/>
                <a:ea typeface="+mn-ea"/>
                <a:cs typeface="+mn-cs"/>
              </a:rPr>
              <a:t> look</a:t>
            </a:r>
            <a:r>
              <a:rPr lang="en-US" sz="1200" i="0" kern="1200" dirty="0" smtClean="0">
                <a:solidFill>
                  <a:schemeClr val="tx1"/>
                </a:solidFill>
                <a:latin typeface="+mn-lt"/>
                <a:ea typeface="+mn-ea"/>
                <a:cs typeface="+mn-cs"/>
              </a:rPr>
              <a:t> at that moment every day since it had happened. Everything else was details. Just noise. But THAT was the soul: and that’s what I stole.</a:t>
            </a:r>
          </a:p>
          <a:p>
            <a:r>
              <a:rPr lang="en-US" sz="1200" i="0" kern="1200" dirty="0" smtClean="0">
                <a:solidFill>
                  <a:schemeClr val="tx1"/>
                </a:solidFill>
                <a:latin typeface="+mn-lt"/>
                <a:ea typeface="+mn-ea"/>
                <a:cs typeface="+mn-cs"/>
              </a:rPr>
              <a:t>That boy became Adam Parrish from the Raven Cycle.  </a:t>
            </a:r>
          </a:p>
          <a:p>
            <a:r>
              <a:rPr lang="en-US" sz="1200" i="0" kern="1200" dirty="0" smtClean="0">
                <a:solidFill>
                  <a:schemeClr val="tx1"/>
                </a:solidFill>
                <a:latin typeface="+mn-lt"/>
                <a:ea typeface="+mn-ea"/>
                <a:cs typeface="+mn-cs"/>
              </a:rPr>
              <a:t>A boy who made a mistake and has to live with it every day. A boy who carries physical evidence of a moment’s anger.</a:t>
            </a:r>
          </a:p>
          <a:p>
            <a:r>
              <a:rPr lang="en-US" sz="1200" i="0" kern="1200" dirty="0" smtClean="0">
                <a:solidFill>
                  <a:schemeClr val="tx1"/>
                </a:solidFill>
                <a:latin typeface="+mn-lt"/>
                <a:ea typeface="+mn-ea"/>
                <a:cs typeface="+mn-cs"/>
              </a:rPr>
              <a:t>Writer? I am a thief and an artist.</a:t>
            </a:r>
          </a:p>
          <a:p>
            <a:endParaRPr lang="en-US" sz="1200" i="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Excerpted</a:t>
            </a:r>
            <a:r>
              <a:rPr lang="en-US" sz="1200" kern="1200" baseline="0" dirty="0" smtClean="0">
                <a:solidFill>
                  <a:schemeClr val="tx1"/>
                </a:solidFill>
                <a:latin typeface="+mn-lt"/>
                <a:ea typeface="+mn-ea"/>
                <a:cs typeface="+mn-cs"/>
              </a:rPr>
              <a:t> f</a:t>
            </a:r>
            <a:r>
              <a:rPr lang="en-US" sz="1200" kern="1200" dirty="0" smtClean="0">
                <a:solidFill>
                  <a:schemeClr val="tx1"/>
                </a:solidFill>
                <a:latin typeface="+mn-lt"/>
                <a:ea typeface="+mn-ea"/>
                <a:cs typeface="+mn-cs"/>
              </a:rPr>
              <a:t>rom http://</a:t>
            </a:r>
            <a:r>
              <a:rPr lang="en-US" sz="1200" kern="1200" dirty="0" err="1" smtClean="0">
                <a:solidFill>
                  <a:schemeClr val="tx1"/>
                </a:solidFill>
                <a:latin typeface="+mn-lt"/>
                <a:ea typeface="+mn-ea"/>
                <a:cs typeface="+mn-cs"/>
              </a:rPr>
              <a:t>maggie-stiefvater.tumblr.com</a:t>
            </a:r>
            <a:r>
              <a:rPr lang="en-US" sz="1200" kern="1200" dirty="0" smtClean="0">
                <a:solidFill>
                  <a:schemeClr val="tx1"/>
                </a:solidFill>
                <a:latin typeface="+mn-lt"/>
                <a:ea typeface="+mn-ea"/>
                <a:cs typeface="+mn-cs"/>
              </a:rPr>
              <a:t>/post/94588453381/artist-thief-an-excerpt-from-my-</a:t>
            </a:r>
            <a:r>
              <a:rPr lang="en-US" sz="1200" kern="1200" dirty="0" err="1" smtClean="0">
                <a:solidFill>
                  <a:schemeClr val="tx1"/>
                </a:solidFill>
                <a:latin typeface="+mn-lt"/>
                <a:ea typeface="+mn-ea"/>
                <a:cs typeface="+mn-cs"/>
              </a:rPr>
              <a:t>scbwi</a:t>
            </a:r>
            <a:r>
              <a:rPr lang="en-US" sz="1200" kern="1200" dirty="0" smtClean="0">
                <a:solidFill>
                  <a:schemeClr val="tx1"/>
                </a:solidFill>
                <a:latin typeface="+mn-lt"/>
                <a:ea typeface="+mn-ea"/>
                <a:cs typeface="+mn-cs"/>
              </a:rPr>
              <a:t>-keynote-for </a:t>
            </a:r>
          </a:p>
          <a:p>
            <a:endParaRPr lang="en-US" dirty="0"/>
          </a:p>
        </p:txBody>
      </p:sp>
      <p:sp>
        <p:nvSpPr>
          <p:cNvPr id="4" name="Slide Number Placeholder 3"/>
          <p:cNvSpPr>
            <a:spLocks noGrp="1"/>
          </p:cNvSpPr>
          <p:nvPr>
            <p:ph type="sldNum" sz="quarter" idx="10"/>
          </p:nvPr>
        </p:nvSpPr>
        <p:spPr/>
        <p:txBody>
          <a:bodyPr/>
          <a:lstStyle/>
          <a:p>
            <a:fld id="{60C61575-4EC8-5C46-9917-C8D41E2E9662}" type="slidenum">
              <a:rPr lang="en-US" smtClean="0"/>
              <a:t>6</a:t>
            </a:fld>
            <a:endParaRPr lang="en-US"/>
          </a:p>
        </p:txBody>
      </p:sp>
    </p:spTree>
    <p:extLst>
      <p:ext uri="{BB962C8B-B14F-4D97-AF65-F5344CB8AC3E}">
        <p14:creationId xmlns:p14="http://schemas.microsoft.com/office/powerpoint/2010/main" val="4138690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extBox 7"/>
          <p:cNvSpPr txBox="1"/>
          <p:nvPr/>
        </p:nvSpPr>
        <p:spPr>
          <a:xfrm>
            <a:off x="1828800" y="3159760"/>
            <a:ext cx="457200" cy="1034129"/>
          </a:xfrm>
          <a:prstGeom prst="rect">
            <a:avLst/>
          </a:prstGeom>
          <a:noFill/>
        </p:spPr>
        <p:txBody>
          <a:bodyPr wrap="square" lIns="0" tIns="9144" rIns="0" bIns="9144" rtlCol="0" anchor="ctr"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2" name="Title 1"/>
          <p:cNvSpPr>
            <a:spLocks noGrp="1"/>
          </p:cNvSpPr>
          <p:nvPr>
            <p:ph type="ctrTitle"/>
          </p:nvPr>
        </p:nvSpPr>
        <p:spPr>
          <a:xfrm>
            <a:off x="777240" y="1219200"/>
            <a:ext cx="7543800" cy="2152650"/>
          </a:xfrm>
        </p:spPr>
        <p:txBody>
          <a:bodyPr>
            <a:noAutofit/>
          </a:bodyPr>
          <a:lstStyle>
            <a:lvl1pPr>
              <a:defRPr sz="6000">
                <a:solidFill>
                  <a:schemeClr val="tx1"/>
                </a:solidFill>
              </a:defRPr>
            </a:lvl1pPr>
          </a:lstStyle>
          <a:p>
            <a:r>
              <a:rPr lang="en-AU" smtClean="0"/>
              <a:t>Click to edit Master title style</a:t>
            </a:r>
            <a:endParaRPr lang="en-US" dirty="0"/>
          </a:p>
        </p:txBody>
      </p:sp>
      <p:sp>
        <p:nvSpPr>
          <p:cNvPr id="3" name="Subtitle 2"/>
          <p:cNvSpPr>
            <a:spLocks noGrp="1"/>
          </p:cNvSpPr>
          <p:nvPr>
            <p:ph type="subTitle" idx="1"/>
          </p:nvPr>
        </p:nvSpPr>
        <p:spPr>
          <a:xfrm>
            <a:off x="2133600" y="3375491"/>
            <a:ext cx="6172200" cy="685800"/>
          </a:xfrm>
        </p:spPr>
        <p:txBody>
          <a:bodyPr anchor="ct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dirty="0"/>
          </a:p>
        </p:txBody>
      </p:sp>
      <p:sp>
        <p:nvSpPr>
          <p:cNvPr id="15" name="Date Placeholder 14"/>
          <p:cNvSpPr>
            <a:spLocks noGrp="1"/>
          </p:cNvSpPr>
          <p:nvPr>
            <p:ph type="dt" sz="half" idx="10"/>
          </p:nvPr>
        </p:nvSpPr>
        <p:spPr/>
        <p:txBody>
          <a:bodyPr/>
          <a:lstStyle/>
          <a:p>
            <a:fld id="{4364A581-9454-2340-9181-11BB9C70AC54}" type="datetimeFigureOut">
              <a:rPr lang="en-US" smtClean="0"/>
              <a:t>2/7/2019</a:t>
            </a:fld>
            <a:endParaRPr lang="en-US"/>
          </a:p>
        </p:txBody>
      </p:sp>
      <p:sp>
        <p:nvSpPr>
          <p:cNvPr id="16" name="Slide Number Placeholder 15"/>
          <p:cNvSpPr>
            <a:spLocks noGrp="1"/>
          </p:cNvSpPr>
          <p:nvPr>
            <p:ph type="sldNum" sz="quarter" idx="11"/>
          </p:nvPr>
        </p:nvSpPr>
        <p:spPr/>
        <p:txBody>
          <a:bodyPr/>
          <a:lstStyle/>
          <a:p>
            <a:fld id="{BD2368CE-C39A-9340-B2B6-7915249DE1BE}"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dirty="0"/>
          </a:p>
        </p:txBody>
      </p:sp>
      <p:sp>
        <p:nvSpPr>
          <p:cNvPr id="3" name="Vertical Text Placeholder 2"/>
          <p:cNvSpPr>
            <a:spLocks noGrp="1"/>
          </p:cNvSpPr>
          <p:nvPr>
            <p:ph type="body" orient="vert" idx="1"/>
          </p:nvPr>
        </p:nvSpPr>
        <p:spPr>
          <a:xfrm>
            <a:off x="2133600" y="685801"/>
            <a:ext cx="5791200" cy="3505199"/>
          </a:xfrm>
        </p:spPr>
        <p:txBody>
          <a:bodyPr vert="eaVert" ancho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4364A581-9454-2340-9181-11BB9C70AC54}" type="datetimeFigureOut">
              <a:rPr lang="en-US" smtClean="0"/>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368CE-C39A-9340-B2B6-7915249DE1B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9600" y="609601"/>
            <a:ext cx="2133600" cy="5181600"/>
          </a:xfrm>
        </p:spPr>
        <p:txBody>
          <a:bodyPr vert="eaVert"/>
          <a:lstStyle/>
          <a:p>
            <a:r>
              <a:rPr lang="en-AU" smtClean="0"/>
              <a:t>Click to edit Master title style</a:t>
            </a:r>
            <a:endParaRPr lang="en-US" dirty="0"/>
          </a:p>
        </p:txBody>
      </p:sp>
      <p:sp>
        <p:nvSpPr>
          <p:cNvPr id="3" name="Vertical Text Placeholder 2"/>
          <p:cNvSpPr>
            <a:spLocks noGrp="1"/>
          </p:cNvSpPr>
          <p:nvPr>
            <p:ph type="body" orient="vert" idx="1"/>
          </p:nvPr>
        </p:nvSpPr>
        <p:spPr>
          <a:xfrm>
            <a:off x="2895600" y="685801"/>
            <a:ext cx="5029200" cy="4572000"/>
          </a:xfrm>
        </p:spPr>
        <p:txBody>
          <a:bodyPr vert="eaVert" ancho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Date Placeholder 3"/>
          <p:cNvSpPr>
            <a:spLocks noGrp="1"/>
          </p:cNvSpPr>
          <p:nvPr>
            <p:ph type="dt" sz="half" idx="10"/>
          </p:nvPr>
        </p:nvSpPr>
        <p:spPr/>
        <p:txBody>
          <a:bodyPr/>
          <a:lstStyle/>
          <a:p>
            <a:fld id="{4364A581-9454-2340-9181-11BB9C70AC54}" type="datetimeFigureOut">
              <a:rPr lang="en-US" smtClean="0"/>
              <a:t>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368CE-C39A-9340-B2B6-7915249DE1B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13" name="Title 12"/>
          <p:cNvSpPr>
            <a:spLocks noGrp="1"/>
          </p:cNvSpPr>
          <p:nvPr>
            <p:ph type="title"/>
          </p:nvPr>
        </p:nvSpPr>
        <p:spPr/>
        <p:txBody>
          <a:bodyPr/>
          <a:lstStyle/>
          <a:p>
            <a:r>
              <a:rPr lang="en-AU" smtClean="0"/>
              <a:t>Click to edit Master title style</a:t>
            </a:r>
            <a:endParaRPr lang="en-US"/>
          </a:p>
        </p:txBody>
      </p:sp>
      <p:sp>
        <p:nvSpPr>
          <p:cNvPr id="14" name="Date Placeholder 13"/>
          <p:cNvSpPr>
            <a:spLocks noGrp="1"/>
          </p:cNvSpPr>
          <p:nvPr>
            <p:ph type="dt" sz="half" idx="10"/>
          </p:nvPr>
        </p:nvSpPr>
        <p:spPr/>
        <p:txBody>
          <a:bodyPr/>
          <a:lstStyle/>
          <a:p>
            <a:fld id="{4364A581-9454-2340-9181-11BB9C70AC54}" type="datetimeFigureOut">
              <a:rPr lang="en-US" smtClean="0"/>
              <a:t>2/7/2019</a:t>
            </a:fld>
            <a:endParaRPr lang="en-US"/>
          </a:p>
        </p:txBody>
      </p:sp>
      <p:sp>
        <p:nvSpPr>
          <p:cNvPr id="15" name="Slide Number Placeholder 14"/>
          <p:cNvSpPr>
            <a:spLocks noGrp="1"/>
          </p:cNvSpPr>
          <p:nvPr>
            <p:ph type="sldNum" sz="quarter" idx="11"/>
          </p:nvPr>
        </p:nvSpPr>
        <p:spPr/>
        <p:txBody>
          <a:bodyPr/>
          <a:lstStyle/>
          <a:p>
            <a:fld id="{BD2368CE-C39A-9340-B2B6-7915249DE1BE}"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TextBox 7"/>
          <p:cNvSpPr txBox="1"/>
          <p:nvPr/>
        </p:nvSpPr>
        <p:spPr>
          <a:xfrm>
            <a:off x="4267200" y="4074497"/>
            <a:ext cx="457200" cy="1015663"/>
          </a:xfrm>
          <a:prstGeom prst="rect">
            <a:avLst/>
          </a:prstGeom>
          <a:noFill/>
        </p:spPr>
        <p:txBody>
          <a:bodyPr wrap="square" lIns="0" tIns="0" rIns="0" bIns="0" rtlCol="0" anchor="t" anchorCtr="0">
            <a:spAutoFit/>
          </a:bodyPr>
          <a:lstStyle/>
          <a:p>
            <a:r>
              <a:rPr lang="en-US" sz="6600" dirty="0" smtClean="0">
                <a:effectLst>
                  <a:outerShdw blurRad="38100" dist="38100" dir="2700000" algn="tl">
                    <a:srgbClr val="000000">
                      <a:alpha val="43137"/>
                    </a:srgbClr>
                  </a:outerShdw>
                </a:effectLst>
                <a:latin typeface="+mn-lt"/>
              </a:rPr>
              <a:t>{</a:t>
            </a:r>
            <a:endParaRPr lang="en-US" sz="6600" dirty="0">
              <a:effectLst>
                <a:outerShdw blurRad="38100" dist="38100" dir="2700000" algn="tl">
                  <a:srgbClr val="000000">
                    <a:alpha val="43137"/>
                  </a:srgbClr>
                </a:outerShdw>
              </a:effectLst>
              <a:latin typeface="+mn-lt"/>
            </a:endParaRPr>
          </a:p>
        </p:txBody>
      </p:sp>
      <p:sp>
        <p:nvSpPr>
          <p:cNvPr id="3" name="Text Placeholder 2"/>
          <p:cNvSpPr>
            <a:spLocks noGrp="1"/>
          </p:cNvSpPr>
          <p:nvPr>
            <p:ph type="body" idx="1"/>
          </p:nvPr>
        </p:nvSpPr>
        <p:spPr>
          <a:xfrm>
            <a:off x="4572000" y="4267368"/>
            <a:ext cx="3733800" cy="731520"/>
          </a:xfrm>
        </p:spPr>
        <p:txBody>
          <a:bodyPr anchor="ctr">
            <a:normAutofit/>
          </a:bodyPr>
          <a:lstStyle>
            <a:lvl1pPr marL="0" indent="0">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12" name="Date Placeholder 11"/>
          <p:cNvSpPr>
            <a:spLocks noGrp="1"/>
          </p:cNvSpPr>
          <p:nvPr>
            <p:ph type="dt" sz="half" idx="10"/>
          </p:nvPr>
        </p:nvSpPr>
        <p:spPr/>
        <p:txBody>
          <a:bodyPr/>
          <a:lstStyle/>
          <a:p>
            <a:fld id="{4364A581-9454-2340-9181-11BB9C70AC54}" type="datetimeFigureOut">
              <a:rPr lang="en-US" smtClean="0"/>
              <a:t>2/7/2019</a:t>
            </a:fld>
            <a:endParaRPr lang="en-US"/>
          </a:p>
        </p:txBody>
      </p:sp>
      <p:sp>
        <p:nvSpPr>
          <p:cNvPr id="13" name="Slide Number Placeholder 12"/>
          <p:cNvSpPr>
            <a:spLocks noGrp="1"/>
          </p:cNvSpPr>
          <p:nvPr>
            <p:ph type="sldNum" sz="quarter" idx="11"/>
          </p:nvPr>
        </p:nvSpPr>
        <p:spPr/>
        <p:txBody>
          <a:bodyPr/>
          <a:lstStyle/>
          <a:p>
            <a:fld id="{BD2368CE-C39A-9340-B2B6-7915249DE1BE}"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
        <p:nvSpPr>
          <p:cNvPr id="4" name="Title 3"/>
          <p:cNvSpPr>
            <a:spLocks noGrp="1"/>
          </p:cNvSpPr>
          <p:nvPr>
            <p:ph type="title"/>
          </p:nvPr>
        </p:nvSpPr>
        <p:spPr>
          <a:xfrm>
            <a:off x="2286000" y="1905000"/>
            <a:ext cx="6035040" cy="2350008"/>
          </a:xfrm>
        </p:spPr>
        <p:txBody>
          <a:bodyPr/>
          <a:lstStyle>
            <a:lvl1pPr marL="0" algn="l" defTabSz="914400" rtl="0" eaLnBrk="1" latinLnBrk="0" hangingPunct="1">
              <a:spcBef>
                <a:spcPct val="0"/>
              </a:spcBef>
              <a:buNone/>
              <a:defRPr lang="en-US" sz="5400" b="0" kern="1200" cap="none" dirty="0" smtClean="0">
                <a:solidFill>
                  <a:schemeClr val="tx1"/>
                </a:solidFill>
                <a:effectLst>
                  <a:outerShdw blurRad="38100" dist="38100" dir="2700000" algn="tl">
                    <a:srgbClr val="000000">
                      <a:alpha val="43137"/>
                    </a:srgbClr>
                  </a:outerShdw>
                </a:effectLst>
                <a:latin typeface="+mj-lt"/>
                <a:ea typeface="+mj-ea"/>
                <a:cs typeface="+mj-cs"/>
              </a:defRPr>
            </a:lvl1pPr>
          </a:lstStyle>
          <a:p>
            <a:r>
              <a:rPr lang="en-AU"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4364A581-9454-2340-9181-11BB9C70AC54}" type="datetimeFigureOut">
              <a:rPr lang="en-US" smtClean="0"/>
              <a:t>2/7/2019</a:t>
            </a:fld>
            <a:endParaRPr lang="en-US"/>
          </a:p>
        </p:txBody>
      </p:sp>
      <p:sp>
        <p:nvSpPr>
          <p:cNvPr id="9" name="Slide Number Placeholder 8"/>
          <p:cNvSpPr>
            <a:spLocks noGrp="1"/>
          </p:cNvSpPr>
          <p:nvPr>
            <p:ph type="sldNum" sz="quarter" idx="11"/>
          </p:nvPr>
        </p:nvSpPr>
        <p:spPr/>
        <p:txBody>
          <a:bodyPr/>
          <a:lstStyle/>
          <a:p>
            <a:fld id="{BD2368CE-C39A-9340-B2B6-7915249DE1BE}"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
        <p:nvSpPr>
          <p:cNvPr id="11" name="Title 10"/>
          <p:cNvSpPr>
            <a:spLocks noGrp="1"/>
          </p:cNvSpPr>
          <p:nvPr>
            <p:ph type="title"/>
          </p:nvPr>
        </p:nvSpPr>
        <p:spPr/>
        <p:txBody>
          <a:bodyPr/>
          <a:lstStyle/>
          <a:p>
            <a:r>
              <a:rPr lang="en-AU" smtClean="0"/>
              <a:t>Click to edit Master title style</a:t>
            </a:r>
            <a:endParaRPr lang="en-US" dirty="0"/>
          </a:p>
        </p:txBody>
      </p:sp>
      <p:sp>
        <p:nvSpPr>
          <p:cNvPr id="5" name="Content Placeholder 4"/>
          <p:cNvSpPr>
            <a:spLocks noGrp="1"/>
          </p:cNvSpPr>
          <p:nvPr>
            <p:ph sz="quarter" idx="13"/>
          </p:nvPr>
        </p:nvSpPr>
        <p:spPr>
          <a:xfrm>
            <a:off x="1344168" y="658368"/>
            <a:ext cx="3273552" cy="3429000"/>
          </a:xfrm>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7" name="Content Placeholder 6"/>
          <p:cNvSpPr>
            <a:spLocks noGrp="1"/>
          </p:cNvSpPr>
          <p:nvPr>
            <p:ph sz="quarter" idx="14"/>
          </p:nvPr>
        </p:nvSpPr>
        <p:spPr>
          <a:xfrm>
            <a:off x="5029200" y="658368"/>
            <a:ext cx="3273552" cy="3432175"/>
          </a:xfrm>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4112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1344168" y="1371600"/>
            <a:ext cx="3276600"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5" name="Text Placeholder 4"/>
          <p:cNvSpPr>
            <a:spLocks noGrp="1"/>
          </p:cNvSpPr>
          <p:nvPr>
            <p:ph type="body" sz="quarter" idx="3"/>
          </p:nvPr>
        </p:nvSpPr>
        <p:spPr>
          <a:xfrm>
            <a:off x="5029200" y="661976"/>
            <a:ext cx="3273552" cy="639762"/>
          </a:xfrm>
        </p:spPr>
        <p:txBody>
          <a:bodyPr anchor="ctr">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5029200" y="1371600"/>
            <a:ext cx="3273552" cy="2743200"/>
          </a:xfrm>
        </p:spPr>
        <p:txBody>
          <a:bodyPr anchor="t"/>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13" name="TextBox 12"/>
          <p:cNvSpPr txBox="1"/>
          <p:nvPr/>
        </p:nvSpPr>
        <p:spPr>
          <a:xfrm>
            <a:off x="105664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8" name="TextBox 17"/>
          <p:cNvSpPr txBox="1"/>
          <p:nvPr/>
        </p:nvSpPr>
        <p:spPr>
          <a:xfrm>
            <a:off x="4780280" y="520192"/>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2" name="Title 11"/>
          <p:cNvSpPr>
            <a:spLocks noGrp="1"/>
          </p:cNvSpPr>
          <p:nvPr>
            <p:ph type="title"/>
          </p:nvPr>
        </p:nvSpPr>
        <p:spPr/>
        <p:txBody>
          <a:bodyPr/>
          <a:lstStyle/>
          <a:p>
            <a:r>
              <a:rPr lang="en-AU" smtClean="0"/>
              <a:t>Click to edit Master title style</a:t>
            </a:r>
            <a:endParaRPr lang="en-US" dirty="0"/>
          </a:p>
        </p:txBody>
      </p:sp>
      <p:sp>
        <p:nvSpPr>
          <p:cNvPr id="14" name="Date Placeholder 13"/>
          <p:cNvSpPr>
            <a:spLocks noGrp="1"/>
          </p:cNvSpPr>
          <p:nvPr>
            <p:ph type="dt" sz="half" idx="10"/>
          </p:nvPr>
        </p:nvSpPr>
        <p:spPr/>
        <p:txBody>
          <a:bodyPr/>
          <a:lstStyle/>
          <a:p>
            <a:fld id="{4364A581-9454-2340-9181-11BB9C70AC54}" type="datetimeFigureOut">
              <a:rPr lang="en-US" smtClean="0"/>
              <a:t>2/7/2019</a:t>
            </a:fld>
            <a:endParaRPr lang="en-US"/>
          </a:p>
        </p:txBody>
      </p:sp>
      <p:sp>
        <p:nvSpPr>
          <p:cNvPr id="15" name="Slide Number Placeholder 14"/>
          <p:cNvSpPr>
            <a:spLocks noGrp="1"/>
          </p:cNvSpPr>
          <p:nvPr>
            <p:ph type="sldNum" sz="quarter" idx="11"/>
          </p:nvPr>
        </p:nvSpPr>
        <p:spPr/>
        <p:txBody>
          <a:bodyPr/>
          <a:lstStyle/>
          <a:p>
            <a:fld id="{BD2368CE-C39A-9340-B2B6-7915249DE1BE}" type="slidenum">
              <a:rPr lang="en-US" smtClean="0"/>
              <a:t>‹#›</a:t>
            </a:fld>
            <a:endParaRPr lang="en-US"/>
          </a:p>
        </p:txBody>
      </p:sp>
      <p:sp>
        <p:nvSpPr>
          <p:cNvPr id="16" name="Footer Placeholder 15"/>
          <p:cNvSpPr>
            <a:spLocks noGrp="1"/>
          </p:cNvSpPr>
          <p:nvPr>
            <p:ph type="ftr" sz="quarter" idx="12"/>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AU" smtClean="0"/>
              <a:t>Click to edit Master title style</a:t>
            </a:r>
            <a:endParaRPr lang="en-US"/>
          </a:p>
        </p:txBody>
      </p:sp>
      <p:sp>
        <p:nvSpPr>
          <p:cNvPr id="7" name="Date Placeholder 6"/>
          <p:cNvSpPr>
            <a:spLocks noGrp="1"/>
          </p:cNvSpPr>
          <p:nvPr>
            <p:ph type="dt" sz="half" idx="10"/>
          </p:nvPr>
        </p:nvSpPr>
        <p:spPr/>
        <p:txBody>
          <a:bodyPr/>
          <a:lstStyle/>
          <a:p>
            <a:fld id="{4364A581-9454-2340-9181-11BB9C70AC54}" type="datetimeFigureOut">
              <a:rPr lang="en-US" smtClean="0"/>
              <a:t>2/7/2019</a:t>
            </a:fld>
            <a:endParaRPr lang="en-US"/>
          </a:p>
        </p:txBody>
      </p:sp>
      <p:sp>
        <p:nvSpPr>
          <p:cNvPr id="8" name="Slide Number Placeholder 7"/>
          <p:cNvSpPr>
            <a:spLocks noGrp="1"/>
          </p:cNvSpPr>
          <p:nvPr>
            <p:ph type="sldNum" sz="quarter" idx="11"/>
          </p:nvPr>
        </p:nvSpPr>
        <p:spPr/>
        <p:txBody>
          <a:bodyPr/>
          <a:lstStyle/>
          <a:p>
            <a:fld id="{BD2368CE-C39A-9340-B2B6-7915249DE1BE}"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364A581-9454-2340-9181-11BB9C70AC54}" type="datetimeFigureOut">
              <a:rPr lang="en-US" smtClean="0"/>
              <a:t>2/7/2019</a:t>
            </a:fld>
            <a:endParaRPr lang="en-US"/>
          </a:p>
        </p:txBody>
      </p:sp>
      <p:sp>
        <p:nvSpPr>
          <p:cNvPr id="6" name="Slide Number Placeholder 5"/>
          <p:cNvSpPr>
            <a:spLocks noGrp="1"/>
          </p:cNvSpPr>
          <p:nvPr>
            <p:ph type="sldNum" sz="quarter" idx="11"/>
          </p:nvPr>
        </p:nvSpPr>
        <p:spPr/>
        <p:txBody>
          <a:bodyPr/>
          <a:lstStyle/>
          <a:p>
            <a:fld id="{BD2368CE-C39A-9340-B2B6-7915249DE1BE}" type="slidenum">
              <a:rPr lang="en-US" smtClean="0"/>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TextBox 8"/>
          <p:cNvSpPr txBox="1"/>
          <p:nvPr/>
        </p:nvSpPr>
        <p:spPr>
          <a:xfrm>
            <a:off x="5328920" y="1774588"/>
            <a:ext cx="457200" cy="1231106"/>
          </a:xfrm>
          <a:prstGeom prst="rect">
            <a:avLst/>
          </a:prstGeom>
          <a:noFill/>
        </p:spPr>
        <p:txBody>
          <a:bodyPr wrap="square" lIns="0" tIns="0" rIns="0" bIns="0" rtlCol="0" anchor="t" anchorCtr="0">
            <a:spAutoFit/>
          </a:bodyPr>
          <a:lstStyle/>
          <a:p>
            <a:r>
              <a:rPr lang="en-US" sz="8000" dirty="0" smtClean="0">
                <a:effectLst>
                  <a:outerShdw blurRad="38100" dist="38100" dir="2700000" algn="tl">
                    <a:srgbClr val="000000">
                      <a:alpha val="43137"/>
                    </a:srgbClr>
                  </a:outerShdw>
                </a:effectLst>
                <a:latin typeface="+mn-lt"/>
              </a:rPr>
              <a:t>{</a:t>
            </a:r>
            <a:endParaRPr lang="en-US" sz="8000" dirty="0">
              <a:effectLst>
                <a:outerShdw blurRad="38100" dist="38100" dir="2700000" algn="tl">
                  <a:srgbClr val="000000">
                    <a:alpha val="43137"/>
                  </a:srgbClr>
                </a:outerShdw>
              </a:effectLst>
              <a:latin typeface="+mn-lt"/>
            </a:endParaRPr>
          </a:p>
        </p:txBody>
      </p:sp>
      <p:sp>
        <p:nvSpPr>
          <p:cNvPr id="3" name="Content Placeholder 2"/>
          <p:cNvSpPr>
            <a:spLocks noGrp="1"/>
          </p:cNvSpPr>
          <p:nvPr>
            <p:ph idx="1"/>
          </p:nvPr>
        </p:nvSpPr>
        <p:spPr>
          <a:xfrm>
            <a:off x="838200" y="685801"/>
            <a:ext cx="4343400" cy="3429000"/>
          </a:xfrm>
        </p:spPr>
        <p:txBody>
          <a:bodyPr anchor="ct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Text Placeholder 3"/>
          <p:cNvSpPr>
            <a:spLocks noGrp="1"/>
          </p:cNvSpPr>
          <p:nvPr>
            <p:ph type="body" sz="half" idx="2"/>
          </p:nvPr>
        </p:nvSpPr>
        <p:spPr>
          <a:xfrm>
            <a:off x="5715000" y="685801"/>
            <a:ext cx="2590800" cy="3429000"/>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15" name="Date Placeholder 14"/>
          <p:cNvSpPr>
            <a:spLocks noGrp="1"/>
          </p:cNvSpPr>
          <p:nvPr>
            <p:ph type="dt" sz="half" idx="10"/>
          </p:nvPr>
        </p:nvSpPr>
        <p:spPr/>
        <p:txBody>
          <a:bodyPr/>
          <a:lstStyle/>
          <a:p>
            <a:fld id="{4364A581-9454-2340-9181-11BB9C70AC54}" type="datetimeFigureOut">
              <a:rPr lang="en-US" smtClean="0"/>
              <a:t>2/7/2019</a:t>
            </a:fld>
            <a:endParaRPr lang="en-US"/>
          </a:p>
        </p:txBody>
      </p:sp>
      <p:sp>
        <p:nvSpPr>
          <p:cNvPr id="16" name="Slide Number Placeholder 15"/>
          <p:cNvSpPr>
            <a:spLocks noGrp="1"/>
          </p:cNvSpPr>
          <p:nvPr>
            <p:ph type="sldNum" sz="quarter" idx="11"/>
          </p:nvPr>
        </p:nvSpPr>
        <p:spPr/>
        <p:txBody>
          <a:bodyPr/>
          <a:lstStyle/>
          <a:p>
            <a:fld id="{BD2368CE-C39A-9340-B2B6-7915249DE1BE}"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
        <p:nvSpPr>
          <p:cNvPr id="18" name="Title 17"/>
          <p:cNvSpPr>
            <a:spLocks noGrp="1"/>
          </p:cNvSpPr>
          <p:nvPr>
            <p:ph type="title"/>
          </p:nvPr>
        </p:nvSpPr>
        <p:spPr/>
        <p:txBody>
          <a:bodyPr/>
          <a:lstStyle/>
          <a:p>
            <a:r>
              <a:rPr lang="en-AU"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219200" y="612775"/>
            <a:ext cx="6705600" cy="2546985"/>
          </a:xfrm>
          <a:effectLst>
            <a:outerShdw blurRad="152400" dist="317500" dir="5400000" sx="90000" sy="-19000" rotWithShape="0">
              <a:prstClr val="black">
                <a:alpha val="15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smtClean="0"/>
              <a:t>Drag picture to placeholder or click icon to add</a:t>
            </a:r>
            <a:endParaRPr lang="en-US"/>
          </a:p>
        </p:txBody>
      </p:sp>
      <p:sp>
        <p:nvSpPr>
          <p:cNvPr id="4" name="Text Placeholder 3"/>
          <p:cNvSpPr>
            <a:spLocks noGrp="1"/>
          </p:cNvSpPr>
          <p:nvPr>
            <p:ph type="body" sz="half" idx="2"/>
          </p:nvPr>
        </p:nvSpPr>
        <p:spPr>
          <a:xfrm>
            <a:off x="2743200" y="3453047"/>
            <a:ext cx="5029200" cy="720804"/>
          </a:xfrm>
        </p:spPr>
        <p:txBody>
          <a:bodyPr anchor="ct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9" name="TextBox 8"/>
          <p:cNvSpPr txBox="1"/>
          <p:nvPr/>
        </p:nvSpPr>
        <p:spPr>
          <a:xfrm>
            <a:off x="2435352" y="3331464"/>
            <a:ext cx="457200" cy="923330"/>
          </a:xfrm>
          <a:prstGeom prst="rect">
            <a:avLst/>
          </a:prstGeom>
          <a:noFill/>
        </p:spPr>
        <p:txBody>
          <a:bodyPr wrap="square" lIns="0" tIns="0" rIns="0" bIns="0" rtlCol="0" anchor="t" anchorCtr="0">
            <a:spAutoFit/>
          </a:bodyPr>
          <a:lstStyle/>
          <a:p>
            <a:r>
              <a:rPr lang="en-US" sz="6000" dirty="0" smtClean="0">
                <a:effectLst>
                  <a:outerShdw blurRad="38100" dist="38100" dir="2700000" algn="tl">
                    <a:srgbClr val="000000">
                      <a:alpha val="43137"/>
                    </a:srgbClr>
                  </a:outerShdw>
                </a:effectLst>
                <a:latin typeface="+mn-lt"/>
              </a:rPr>
              <a:t>{</a:t>
            </a:r>
            <a:endParaRPr lang="en-US" sz="6000" dirty="0">
              <a:effectLst>
                <a:outerShdw blurRad="38100" dist="38100" dir="2700000" algn="tl">
                  <a:srgbClr val="000000">
                    <a:alpha val="43137"/>
                  </a:srgbClr>
                </a:outerShdw>
              </a:effectLst>
              <a:latin typeface="+mn-lt"/>
            </a:endParaRPr>
          </a:p>
        </p:txBody>
      </p:sp>
      <p:sp>
        <p:nvSpPr>
          <p:cNvPr id="11" name="Title 10"/>
          <p:cNvSpPr>
            <a:spLocks noGrp="1"/>
          </p:cNvSpPr>
          <p:nvPr>
            <p:ph type="title"/>
          </p:nvPr>
        </p:nvSpPr>
        <p:spPr/>
        <p:txBody>
          <a:bodyPr/>
          <a:lstStyle/>
          <a:p>
            <a:r>
              <a:rPr lang="en-AU" smtClean="0"/>
              <a:t>Click to edit Master title style</a:t>
            </a:r>
            <a:endParaRPr lang="en-US"/>
          </a:p>
        </p:txBody>
      </p:sp>
      <p:sp>
        <p:nvSpPr>
          <p:cNvPr id="13" name="Date Placeholder 12"/>
          <p:cNvSpPr>
            <a:spLocks noGrp="1"/>
          </p:cNvSpPr>
          <p:nvPr>
            <p:ph type="dt" sz="half" idx="10"/>
          </p:nvPr>
        </p:nvSpPr>
        <p:spPr/>
        <p:txBody>
          <a:bodyPr/>
          <a:lstStyle/>
          <a:p>
            <a:fld id="{4364A581-9454-2340-9181-11BB9C70AC54}" type="datetimeFigureOut">
              <a:rPr lang="en-US" smtClean="0"/>
              <a:t>2/7/2019</a:t>
            </a:fld>
            <a:endParaRPr lang="en-US"/>
          </a:p>
        </p:txBody>
      </p:sp>
      <p:sp>
        <p:nvSpPr>
          <p:cNvPr id="14" name="Slide Number Placeholder 13"/>
          <p:cNvSpPr>
            <a:spLocks noGrp="1"/>
          </p:cNvSpPr>
          <p:nvPr>
            <p:ph type="sldNum" sz="quarter" idx="11"/>
          </p:nvPr>
        </p:nvSpPr>
        <p:spPr/>
        <p:txBody>
          <a:bodyPr/>
          <a:lstStyle/>
          <a:p>
            <a:fld id="{BD2368CE-C39A-9340-B2B6-7915249DE1BE}" type="slidenum">
              <a:rPr lang="en-US" smtClean="0"/>
              <a:t>‹#›</a:t>
            </a:fld>
            <a:endParaRPr lang="en-US"/>
          </a:p>
        </p:txBody>
      </p:sp>
      <p:sp>
        <p:nvSpPr>
          <p:cNvPr id="15" name="Footer Placeholder 14"/>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accent6">
                  <a:lumMod val="50000"/>
                  <a:alpha val="36000"/>
                </a:schemeClr>
              </a:gs>
              <a:gs pos="100000">
                <a:schemeClr val="bg2">
                  <a:alpha val="1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rot="19724275">
            <a:off x="1373221" y="1038440"/>
            <a:ext cx="7240620" cy="5706987"/>
          </a:xfrm>
          <a:prstGeom prst="ellipse">
            <a:avLst/>
          </a:prstGeom>
          <a:gradFill flip="none" rotWithShape="1">
            <a:gsLst>
              <a:gs pos="0">
                <a:schemeClr val="accent6">
                  <a:lumMod val="60000"/>
                  <a:lumOff val="40000"/>
                  <a:alpha val="7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rot="17656910">
            <a:off x="-274211" y="1165875"/>
            <a:ext cx="5538472" cy="4480459"/>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rot="19724275">
            <a:off x="3277955" y="116854"/>
            <a:ext cx="6479362" cy="4754757"/>
          </a:xfrm>
          <a:prstGeom prst="ellipse">
            <a:avLst/>
          </a:prstGeom>
          <a:gradFill flip="none" rotWithShape="1">
            <a:gsLst>
              <a:gs pos="0">
                <a:schemeClr val="accent6">
                  <a:lumMod val="60000"/>
                  <a:lumOff val="40000"/>
                  <a:alpha val="8000"/>
                </a:schemeClr>
              </a:gs>
              <a:gs pos="58000">
                <a:schemeClr val="bg2">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77240" y="4876800"/>
            <a:ext cx="7543800" cy="914400"/>
          </a:xfrm>
          <a:prstGeom prst="rect">
            <a:avLst/>
          </a:prstGeom>
        </p:spPr>
        <p:txBody>
          <a:bodyPr vert="horz" lIns="91440" tIns="45720" rIns="91440" bIns="45720" rtlCol="0" anchor="b">
            <a:noAutofit/>
          </a:bodyPr>
          <a:lstStyle/>
          <a:p>
            <a:r>
              <a:rPr lang="en-AU" smtClean="0"/>
              <a:t>Click to edit Master title style</a:t>
            </a:r>
            <a:endParaRPr lang="en-US" dirty="0"/>
          </a:p>
        </p:txBody>
      </p:sp>
      <p:sp>
        <p:nvSpPr>
          <p:cNvPr id="3" name="Text Placeholder 2"/>
          <p:cNvSpPr>
            <a:spLocks noGrp="1"/>
          </p:cNvSpPr>
          <p:nvPr>
            <p:ph type="body" idx="1"/>
          </p:nvPr>
        </p:nvSpPr>
        <p:spPr>
          <a:xfrm>
            <a:off x="2133600" y="685801"/>
            <a:ext cx="6096000" cy="3657599"/>
          </a:xfrm>
          <a:prstGeom prst="rect">
            <a:avLst/>
          </a:prstGeom>
        </p:spPr>
        <p:txBody>
          <a:bodyPr vert="horz" lIns="91440" tIns="45720" rIns="91440" bIns="45720" rtlCol="0" anchor="ctr">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Date Placeholder 3"/>
          <p:cNvSpPr>
            <a:spLocks noGrp="1"/>
          </p:cNvSpPr>
          <p:nvPr>
            <p:ph type="dt" sz="half" idx="2"/>
          </p:nvPr>
        </p:nvSpPr>
        <p:spPr>
          <a:xfrm>
            <a:off x="6172200" y="6154738"/>
            <a:ext cx="2133600" cy="365125"/>
          </a:xfrm>
          <a:prstGeom prst="rect">
            <a:avLst/>
          </a:prstGeom>
        </p:spPr>
        <p:txBody>
          <a:bodyPr vert="horz" lIns="91440" tIns="45720" rIns="91440" bIns="45720" rtlCol="0" anchor="t"/>
          <a:lstStyle>
            <a:lvl1pPr algn="r">
              <a:defRPr sz="1100">
                <a:solidFill>
                  <a:schemeClr val="tx1">
                    <a:alpha val="60000"/>
                  </a:schemeClr>
                </a:solidFill>
                <a:effectLst/>
              </a:defRPr>
            </a:lvl1pPr>
          </a:lstStyle>
          <a:p>
            <a:fld id="{4364A581-9454-2340-9181-11BB9C70AC54}" type="datetimeFigureOut">
              <a:rPr lang="en-US" smtClean="0"/>
              <a:t>2/7/2019</a:t>
            </a:fld>
            <a:endParaRPr lang="en-US"/>
          </a:p>
        </p:txBody>
      </p:sp>
      <p:sp>
        <p:nvSpPr>
          <p:cNvPr id="5" name="Footer Placeholder 4"/>
          <p:cNvSpPr>
            <a:spLocks noGrp="1"/>
          </p:cNvSpPr>
          <p:nvPr>
            <p:ph type="ftr" sz="quarter" idx="3"/>
          </p:nvPr>
        </p:nvSpPr>
        <p:spPr>
          <a:xfrm>
            <a:off x="822960" y="6154738"/>
            <a:ext cx="4572000" cy="365125"/>
          </a:xfrm>
          <a:prstGeom prst="rect">
            <a:avLst/>
          </a:prstGeom>
        </p:spPr>
        <p:txBody>
          <a:bodyPr vert="horz" lIns="91440" tIns="45720" rIns="91440" bIns="45720" rtlCol="0" anchor="t"/>
          <a:lstStyle>
            <a:lvl1pPr algn="l">
              <a:defRPr sz="1100">
                <a:solidFill>
                  <a:schemeClr val="tx1">
                    <a:alpha val="60000"/>
                  </a:schemeClr>
                </a:solidFill>
                <a:effectLst/>
              </a:defRPr>
            </a:lvl1pPr>
          </a:lstStyle>
          <a:p>
            <a:endParaRPr lang="en-US"/>
          </a:p>
        </p:txBody>
      </p:sp>
      <p:sp>
        <p:nvSpPr>
          <p:cNvPr id="6" name="Slide Number Placeholder 5"/>
          <p:cNvSpPr>
            <a:spLocks noGrp="1"/>
          </p:cNvSpPr>
          <p:nvPr>
            <p:ph type="sldNum" sz="quarter" idx="4"/>
          </p:nvPr>
        </p:nvSpPr>
        <p:spPr>
          <a:xfrm>
            <a:off x="822960" y="5842000"/>
            <a:ext cx="2133600" cy="304800"/>
          </a:xfrm>
          <a:prstGeom prst="rect">
            <a:avLst/>
          </a:prstGeom>
        </p:spPr>
        <p:txBody>
          <a:bodyPr vert="horz" lIns="91440" tIns="45720" rIns="91440" bIns="9144" rtlCol="0" anchor="b"/>
          <a:lstStyle>
            <a:lvl1pPr algn="l">
              <a:defRPr sz="1600">
                <a:solidFill>
                  <a:schemeClr val="tx1">
                    <a:alpha val="60000"/>
                  </a:schemeClr>
                </a:solidFill>
                <a:effectLst/>
              </a:defRPr>
            </a:lvl1pPr>
          </a:lstStyle>
          <a:p>
            <a:fld id="{BD2368CE-C39A-9340-B2B6-7915249DE1BE}"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900" kern="1200">
          <a:solidFill>
            <a:schemeClr val="tx1"/>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56032" algn="l" defTabSz="914400" rtl="0" eaLnBrk="1" latinLnBrk="0" hangingPunct="1">
        <a:spcBef>
          <a:spcPct val="20000"/>
        </a:spcBef>
        <a:spcAft>
          <a:spcPts val="0"/>
        </a:spcAft>
        <a:buSzPct val="60000"/>
        <a:buFont typeface="Wingdings" pitchFamily="2" charset="2"/>
        <a:buChar char=""/>
        <a:defRPr sz="2100" kern="1200">
          <a:solidFill>
            <a:schemeClr val="tx1"/>
          </a:solidFill>
          <a:effectLst>
            <a:outerShdw blurRad="38100" dist="38100" dir="2700000" algn="tl">
              <a:srgbClr val="000000">
                <a:alpha val="43137"/>
              </a:srgbClr>
            </a:outerShdw>
          </a:effectLst>
          <a:latin typeface="+mn-lt"/>
          <a:ea typeface="+mn-ea"/>
          <a:cs typeface="+mn-cs"/>
        </a:defRPr>
      </a:lvl1pPr>
      <a:lvl2pPr marL="640080" indent="-256032" algn="l" defTabSz="914400" rtl="0" eaLnBrk="1" latinLnBrk="0" hangingPunct="1">
        <a:spcBef>
          <a:spcPct val="20000"/>
        </a:spcBef>
        <a:buSzPct val="60000"/>
        <a:buFont typeface="Wingdings" pitchFamily="2" charset="2"/>
        <a:buChar char=""/>
        <a:defRPr sz="1900" kern="1200">
          <a:solidFill>
            <a:schemeClr val="tx1"/>
          </a:solidFill>
          <a:effectLst>
            <a:outerShdw blurRad="38100" dist="38100" dir="2700000" algn="tl">
              <a:srgbClr val="000000">
                <a:alpha val="43137"/>
              </a:srgbClr>
            </a:outerShdw>
          </a:effectLst>
          <a:latin typeface="+mn-lt"/>
          <a:ea typeface="+mn-ea"/>
          <a:cs typeface="+mn-cs"/>
        </a:defRPr>
      </a:lvl2pPr>
      <a:lvl3pPr marL="1005840" indent="-256032" algn="l" defTabSz="914400" rtl="0" eaLnBrk="1" latinLnBrk="0" hangingPunct="1">
        <a:spcBef>
          <a:spcPct val="20000"/>
        </a:spcBef>
        <a:buSzPct val="60000"/>
        <a:buFont typeface="Wingdings" pitchFamily="2" charset="2"/>
        <a:buChar char=""/>
        <a:defRPr sz="1700" kern="1200">
          <a:solidFill>
            <a:schemeClr val="tx1"/>
          </a:solidFill>
          <a:effectLst>
            <a:outerShdw blurRad="38100" dist="38100" dir="2700000" algn="tl">
              <a:srgbClr val="000000">
                <a:alpha val="43137"/>
              </a:srgbClr>
            </a:outerShdw>
          </a:effectLst>
          <a:latin typeface="+mn-lt"/>
          <a:ea typeface="+mn-ea"/>
          <a:cs typeface="+mn-cs"/>
        </a:defRPr>
      </a:lvl3pPr>
      <a:lvl4pPr marL="1371600" indent="-256032" algn="l" defTabSz="914400" rtl="0" eaLnBrk="1" latinLnBrk="0" hangingPunct="1">
        <a:spcBef>
          <a:spcPct val="20000"/>
        </a:spcBef>
        <a:buSzPct val="60000"/>
        <a:buFont typeface="Wingdings" pitchFamily="2" charset="2"/>
        <a:buChar char=""/>
        <a:defRPr sz="1600" kern="1200">
          <a:solidFill>
            <a:schemeClr val="tx1"/>
          </a:solidFill>
          <a:effectLst>
            <a:outerShdw blurRad="38100" dist="38100" dir="2700000" algn="tl">
              <a:srgbClr val="000000">
                <a:alpha val="43137"/>
              </a:srgbClr>
            </a:outerShdw>
          </a:effectLst>
          <a:latin typeface="+mn-lt"/>
          <a:ea typeface="+mn-ea"/>
          <a:cs typeface="+mn-cs"/>
        </a:defRPr>
      </a:lvl4pPr>
      <a:lvl5pPr marL="1645920" indent="-256032" algn="l" defTabSz="914400" rtl="0" eaLnBrk="1" latinLnBrk="0" hangingPunct="1">
        <a:spcBef>
          <a:spcPct val="20000"/>
        </a:spcBef>
        <a:buSzPct val="60000"/>
        <a:buFont typeface="Wingdings" pitchFamily="2" charset="2"/>
        <a:buChar char=""/>
        <a:defRPr sz="1500" kern="1200">
          <a:solidFill>
            <a:schemeClr val="tx1"/>
          </a:solidFill>
          <a:effectLst>
            <a:outerShdw blurRad="38100" dist="38100" dir="2700000" algn="tl">
              <a:srgbClr val="000000">
                <a:alpha val="43137"/>
              </a:srgbClr>
            </a:outerShdw>
          </a:effectLst>
          <a:latin typeface="+mn-lt"/>
          <a:ea typeface="+mn-ea"/>
          <a:cs typeface="+mn-cs"/>
        </a:defRPr>
      </a:lvl5pPr>
      <a:lvl6pPr marL="196596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6pPr>
      <a:lvl7pPr marL="224028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7pPr>
      <a:lvl8pPr marL="251460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8pPr>
      <a:lvl9pPr marL="2834640" indent="-256032" algn="l" defTabSz="914400" rtl="0" eaLnBrk="1" latinLnBrk="0" hangingPunct="1">
        <a:spcBef>
          <a:spcPct val="20000"/>
        </a:spcBef>
        <a:buSzPct val="60000"/>
        <a:buFont typeface="Wingdings" pitchFamily="2" charset="2"/>
        <a:buChar char=""/>
        <a:defRPr sz="1400" kern="1200">
          <a:solidFill>
            <a:schemeClr val="tx1"/>
          </a:solidFill>
          <a:effectLst>
            <a:outerShdw blurRad="38100" dist="38100" dir="2700000" algn="ctr" rotWithShape="0">
              <a:srgbClr val="000000">
                <a:alpha val="43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Art and Thievery</a:t>
            </a:r>
            <a:endParaRPr lang="en-US" dirty="0"/>
          </a:p>
        </p:txBody>
      </p:sp>
      <p:sp>
        <p:nvSpPr>
          <p:cNvPr id="3" name="Subtitle 2"/>
          <p:cNvSpPr>
            <a:spLocks noGrp="1"/>
          </p:cNvSpPr>
          <p:nvPr>
            <p:ph type="subTitle" idx="1"/>
          </p:nvPr>
        </p:nvSpPr>
        <p:spPr/>
        <p:txBody>
          <a:bodyPr/>
          <a:lstStyle/>
          <a:p>
            <a:r>
              <a:rPr lang="en-US" dirty="0" smtClean="0"/>
              <a:t>Creating Verisimilitude </a:t>
            </a:r>
            <a:endParaRPr lang="en-US" dirty="0"/>
          </a:p>
        </p:txBody>
      </p:sp>
      <p:sp>
        <p:nvSpPr>
          <p:cNvPr id="4" name="TextBox 3"/>
          <p:cNvSpPr txBox="1"/>
          <p:nvPr/>
        </p:nvSpPr>
        <p:spPr>
          <a:xfrm>
            <a:off x="6400802" y="6361473"/>
            <a:ext cx="3087329" cy="369332"/>
          </a:xfrm>
          <a:prstGeom prst="rect">
            <a:avLst/>
          </a:prstGeom>
          <a:noFill/>
        </p:spPr>
        <p:txBody>
          <a:bodyPr wrap="square" rtlCol="0">
            <a:spAutoFit/>
          </a:bodyPr>
          <a:lstStyle/>
          <a:p>
            <a:r>
              <a:rPr lang="en-US" dirty="0" smtClean="0"/>
              <a:t>www.amylaurens.com</a:t>
            </a:r>
            <a:endParaRPr lang="en-AU" dirty="0"/>
          </a:p>
        </p:txBody>
      </p:sp>
    </p:spTree>
    <p:extLst>
      <p:ext uri="{BB962C8B-B14F-4D97-AF65-F5344CB8AC3E}">
        <p14:creationId xmlns:p14="http://schemas.microsoft.com/office/powerpoint/2010/main" val="22583607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427855"/>
            <a:ext cx="6096000" cy="4552570"/>
          </a:xfrm>
        </p:spPr>
        <p:txBody>
          <a:bodyPr>
            <a:noAutofit/>
          </a:bodyPr>
          <a:lstStyle/>
          <a:p>
            <a:r>
              <a:rPr lang="en-US" sz="2800" dirty="0" smtClean="0"/>
              <a:t>Everyone in the world is NOT like you</a:t>
            </a:r>
          </a:p>
          <a:p>
            <a:pPr lvl="1"/>
            <a:r>
              <a:rPr lang="en-US" sz="2600" dirty="0" smtClean="0"/>
              <a:t>Culture</a:t>
            </a:r>
          </a:p>
          <a:p>
            <a:pPr lvl="1"/>
            <a:r>
              <a:rPr lang="en-US" sz="2600" dirty="0" smtClean="0"/>
              <a:t>Age</a:t>
            </a:r>
          </a:p>
          <a:p>
            <a:pPr lvl="1"/>
            <a:r>
              <a:rPr lang="en-US" sz="2600" dirty="0" smtClean="0"/>
              <a:t>Education</a:t>
            </a:r>
          </a:p>
          <a:p>
            <a:pPr lvl="1"/>
            <a:r>
              <a:rPr lang="en-US" sz="2600" dirty="0" smtClean="0"/>
              <a:t>Interests</a:t>
            </a:r>
          </a:p>
          <a:p>
            <a:pPr lvl="1"/>
            <a:r>
              <a:rPr lang="en-US" sz="2600" dirty="0" smtClean="0"/>
              <a:t>Skills</a:t>
            </a:r>
          </a:p>
          <a:p>
            <a:pPr lvl="1"/>
            <a:r>
              <a:rPr lang="en-US" sz="2600" dirty="0" smtClean="0"/>
              <a:t>Abilities </a:t>
            </a:r>
          </a:p>
          <a:p>
            <a:pPr lvl="1"/>
            <a:r>
              <a:rPr lang="en-US" sz="2600" dirty="0" smtClean="0"/>
              <a:t>Expectations</a:t>
            </a:r>
          </a:p>
          <a:p>
            <a:pPr lvl="1"/>
            <a:r>
              <a:rPr lang="en-US" sz="2600" dirty="0" smtClean="0"/>
              <a:t>And lots, lots more. </a:t>
            </a:r>
            <a:endParaRPr lang="en-US" sz="2600" dirty="0"/>
          </a:p>
        </p:txBody>
      </p:sp>
      <p:sp>
        <p:nvSpPr>
          <p:cNvPr id="3" name="Title 2"/>
          <p:cNvSpPr>
            <a:spLocks noGrp="1"/>
          </p:cNvSpPr>
          <p:nvPr>
            <p:ph type="title"/>
          </p:nvPr>
        </p:nvSpPr>
        <p:spPr/>
        <p:txBody>
          <a:bodyPr/>
          <a:lstStyle/>
          <a:p>
            <a:r>
              <a:rPr lang="en-US" dirty="0" smtClean="0"/>
              <a:t>Perspectives</a:t>
            </a:r>
            <a:endParaRPr lang="en-US" dirty="0"/>
          </a:p>
        </p:txBody>
      </p:sp>
    </p:spTree>
    <p:extLst>
      <p:ext uri="{BB962C8B-B14F-4D97-AF65-F5344CB8AC3E}">
        <p14:creationId xmlns:p14="http://schemas.microsoft.com/office/powerpoint/2010/main" val="2223443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138897"/>
            <a:ext cx="6096000" cy="5059790"/>
          </a:xfrm>
        </p:spPr>
        <p:txBody>
          <a:bodyPr>
            <a:normAutofit/>
          </a:bodyPr>
          <a:lstStyle/>
          <a:p>
            <a:r>
              <a:rPr lang="en-US" sz="2400" dirty="0" smtClean="0"/>
              <a:t>Perspective is about including the details that different kinds of people notice.</a:t>
            </a:r>
          </a:p>
          <a:p>
            <a:r>
              <a:rPr lang="en-US" sz="2400" dirty="0" smtClean="0"/>
              <a:t>Imagine, in as much detail as you can, a room. It can be a real room, one you know well. That’s fine. </a:t>
            </a:r>
          </a:p>
          <a:p>
            <a:r>
              <a:rPr lang="en-US" sz="2400" dirty="0" smtClean="0"/>
              <a:t>You have 90 seconds to write about this room, BUT you must write as though an axe murderer is chasing you and will burst through the door at any second.</a:t>
            </a:r>
          </a:p>
          <a:p>
            <a:r>
              <a:rPr lang="en-US" sz="2400" dirty="0" smtClean="0"/>
              <a:t>Now you have 90 seconds to write about the room as though you were considering hanging a painting.</a:t>
            </a:r>
            <a:endParaRPr lang="en-US" sz="2400" dirty="0"/>
          </a:p>
        </p:txBody>
      </p:sp>
      <p:sp>
        <p:nvSpPr>
          <p:cNvPr id="3" name="Title 2"/>
          <p:cNvSpPr>
            <a:spLocks noGrp="1"/>
          </p:cNvSpPr>
          <p:nvPr>
            <p:ph type="title"/>
          </p:nvPr>
        </p:nvSpPr>
        <p:spPr/>
        <p:txBody>
          <a:bodyPr/>
          <a:lstStyle/>
          <a:p>
            <a:r>
              <a:rPr lang="en-US" dirty="0" smtClean="0"/>
              <a:t>Perspective Exercise</a:t>
            </a:r>
            <a:endParaRPr lang="en-US" dirty="0"/>
          </a:p>
        </p:txBody>
      </p:sp>
    </p:spTree>
    <p:extLst>
      <p:ext uri="{BB962C8B-B14F-4D97-AF65-F5344CB8AC3E}">
        <p14:creationId xmlns:p14="http://schemas.microsoft.com/office/powerpoint/2010/main" val="2140529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33600" y="685801"/>
            <a:ext cx="6096000" cy="4373989"/>
          </a:xfrm>
        </p:spPr>
        <p:txBody>
          <a:bodyPr>
            <a:normAutofit/>
          </a:bodyPr>
          <a:lstStyle/>
          <a:p>
            <a:r>
              <a:rPr lang="en-US" sz="2800" dirty="0" smtClean="0"/>
              <a:t>You can’t experience perspectives other than your own.</a:t>
            </a:r>
          </a:p>
          <a:p>
            <a:r>
              <a:rPr lang="en-US" sz="2800" dirty="0" smtClean="0"/>
              <a:t>Research! </a:t>
            </a:r>
          </a:p>
          <a:p>
            <a:pPr lvl="1"/>
            <a:r>
              <a:rPr lang="en-US" sz="2400" dirty="0" smtClean="0"/>
              <a:t>Read books about the kind of person you want to write about</a:t>
            </a:r>
          </a:p>
          <a:p>
            <a:pPr lvl="1"/>
            <a:r>
              <a:rPr lang="en-US" sz="2400" dirty="0" smtClean="0"/>
              <a:t>Read books BY the kind of person you want to write about</a:t>
            </a:r>
          </a:p>
          <a:p>
            <a:pPr lvl="1"/>
            <a:r>
              <a:rPr lang="en-US" sz="2400" dirty="0" smtClean="0"/>
              <a:t>Talk to people like the kind of person you want to write about</a:t>
            </a:r>
          </a:p>
          <a:p>
            <a:endParaRPr lang="en-US" dirty="0"/>
          </a:p>
        </p:txBody>
      </p:sp>
      <p:sp>
        <p:nvSpPr>
          <p:cNvPr id="3" name="Title 2"/>
          <p:cNvSpPr>
            <a:spLocks noGrp="1"/>
          </p:cNvSpPr>
          <p:nvPr>
            <p:ph type="title"/>
          </p:nvPr>
        </p:nvSpPr>
        <p:spPr/>
        <p:txBody>
          <a:bodyPr/>
          <a:lstStyle/>
          <a:p>
            <a:r>
              <a:rPr lang="en-US" dirty="0" smtClean="0"/>
              <a:t>Thievery</a:t>
            </a:r>
            <a:endParaRPr lang="en-US" dirty="0"/>
          </a:p>
        </p:txBody>
      </p:sp>
    </p:spTree>
    <p:extLst>
      <p:ext uri="{BB962C8B-B14F-4D97-AF65-F5344CB8AC3E}">
        <p14:creationId xmlns:p14="http://schemas.microsoft.com/office/powerpoint/2010/main" val="13921959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220632532"/>
              </p:ext>
            </p:extLst>
          </p:nvPr>
        </p:nvGraphicFramePr>
        <p:xfrm>
          <a:off x="472158" y="685800"/>
          <a:ext cx="8254632" cy="2926080"/>
        </p:xfrm>
        <a:graphic>
          <a:graphicData uri="http://schemas.openxmlformats.org/drawingml/2006/table">
            <a:tbl>
              <a:tblPr firstRow="1" bandRow="1">
                <a:tableStyleId>{5940675A-B579-460E-94D1-54222C63F5DA}</a:tableStyleId>
              </a:tblPr>
              <a:tblGrid>
                <a:gridCol w="1375772">
                  <a:extLst>
                    <a:ext uri="{9D8B030D-6E8A-4147-A177-3AD203B41FA5}">
                      <a16:colId xmlns:a16="http://schemas.microsoft.com/office/drawing/2014/main" val="20000"/>
                    </a:ext>
                  </a:extLst>
                </a:gridCol>
                <a:gridCol w="1375772">
                  <a:extLst>
                    <a:ext uri="{9D8B030D-6E8A-4147-A177-3AD203B41FA5}">
                      <a16:colId xmlns:a16="http://schemas.microsoft.com/office/drawing/2014/main" val="20001"/>
                    </a:ext>
                  </a:extLst>
                </a:gridCol>
                <a:gridCol w="1375772">
                  <a:extLst>
                    <a:ext uri="{9D8B030D-6E8A-4147-A177-3AD203B41FA5}">
                      <a16:colId xmlns:a16="http://schemas.microsoft.com/office/drawing/2014/main" val="20002"/>
                    </a:ext>
                  </a:extLst>
                </a:gridCol>
                <a:gridCol w="1375772">
                  <a:extLst>
                    <a:ext uri="{9D8B030D-6E8A-4147-A177-3AD203B41FA5}">
                      <a16:colId xmlns:a16="http://schemas.microsoft.com/office/drawing/2014/main" val="20003"/>
                    </a:ext>
                  </a:extLst>
                </a:gridCol>
                <a:gridCol w="1375772">
                  <a:extLst>
                    <a:ext uri="{9D8B030D-6E8A-4147-A177-3AD203B41FA5}">
                      <a16:colId xmlns:a16="http://schemas.microsoft.com/office/drawing/2014/main" val="20004"/>
                    </a:ext>
                  </a:extLst>
                </a:gridCol>
                <a:gridCol w="1375772">
                  <a:extLst>
                    <a:ext uri="{9D8B030D-6E8A-4147-A177-3AD203B41FA5}">
                      <a16:colId xmlns:a16="http://schemas.microsoft.com/office/drawing/2014/main" val="20005"/>
                    </a:ext>
                  </a:extLst>
                </a:gridCol>
              </a:tblGrid>
              <a:tr h="370840">
                <a:tc>
                  <a:txBody>
                    <a:bodyPr/>
                    <a:lstStyle/>
                    <a:p>
                      <a:r>
                        <a:rPr lang="en-US" dirty="0" smtClean="0"/>
                        <a:t>PERSON</a:t>
                      </a:r>
                      <a:r>
                        <a:rPr lang="en-US" baseline="0" dirty="0" smtClean="0"/>
                        <a:t> 1</a:t>
                      </a:r>
                      <a:endParaRPr lang="en-US" dirty="0"/>
                    </a:p>
                  </a:txBody>
                  <a:tcPr/>
                </a:tc>
                <a:tc>
                  <a:txBody>
                    <a:bodyPr/>
                    <a:lstStyle/>
                    <a:p>
                      <a:r>
                        <a:rPr lang="en-US" dirty="0" smtClean="0"/>
                        <a:t>Likes aquariums</a:t>
                      </a:r>
                      <a:endParaRPr lang="en-US" dirty="0"/>
                    </a:p>
                  </a:txBody>
                  <a:tcPr/>
                </a:tc>
                <a:tc>
                  <a:txBody>
                    <a:bodyPr/>
                    <a:lstStyle/>
                    <a:p>
                      <a:r>
                        <a:rPr lang="en-US" dirty="0" smtClean="0"/>
                        <a:t>Finds</a:t>
                      </a:r>
                      <a:r>
                        <a:rPr lang="en-US" baseline="0" dirty="0" smtClean="0"/>
                        <a:t> watching the fish relaxing</a:t>
                      </a:r>
                      <a:endParaRPr lang="en-US" dirty="0"/>
                    </a:p>
                  </a:txBody>
                  <a:tcPr/>
                </a:tc>
                <a:tc>
                  <a:txBody>
                    <a:bodyPr/>
                    <a:lstStyle/>
                    <a:p>
                      <a:r>
                        <a:rPr lang="en-US" dirty="0" smtClean="0"/>
                        <a:t>PERSON 3</a:t>
                      </a:r>
                      <a:endParaRPr lang="en-US" dirty="0"/>
                    </a:p>
                  </a:txBody>
                  <a:tcPr/>
                </a:tc>
                <a:tc>
                  <a:txBody>
                    <a:bodyPr/>
                    <a:lstStyle/>
                    <a:p>
                      <a:r>
                        <a:rPr lang="en-US" dirty="0" smtClean="0"/>
                        <a:t>Likes shopping </a:t>
                      </a:r>
                      <a:r>
                        <a:rPr lang="en-US" dirty="0" err="1" smtClean="0"/>
                        <a:t>centres</a:t>
                      </a:r>
                      <a:endParaRPr lang="en-US" dirty="0"/>
                    </a:p>
                  </a:txBody>
                  <a:tcPr/>
                </a:tc>
                <a:tc>
                  <a:txBody>
                    <a:bodyPr/>
                    <a:lstStyle/>
                    <a:p>
                      <a:r>
                        <a:rPr lang="en-US" dirty="0" smtClean="0"/>
                        <a:t>Finds watching the people pass by relaxing</a:t>
                      </a:r>
                      <a:endParaRPr lang="en-US" dirty="0"/>
                    </a:p>
                  </a:txBody>
                  <a:tcPr/>
                </a:tc>
                <a:extLst>
                  <a:ext uri="{0D108BD9-81ED-4DB2-BD59-A6C34878D82A}">
                    <a16:rowId xmlns:a16="http://schemas.microsoft.com/office/drawing/2014/main" val="10000"/>
                  </a:ext>
                </a:extLst>
              </a:tr>
              <a:tr h="370840">
                <a:tc>
                  <a:txBody>
                    <a:bodyPr/>
                    <a:lstStyle/>
                    <a:p>
                      <a:r>
                        <a:rPr lang="en-US" dirty="0" smtClean="0"/>
                        <a:t>PERSON 2</a:t>
                      </a:r>
                      <a:endParaRPr lang="en-US" dirty="0"/>
                    </a:p>
                  </a:txBody>
                  <a:tcPr/>
                </a:tc>
                <a:tc>
                  <a:txBody>
                    <a:bodyPr/>
                    <a:lstStyle/>
                    <a:p>
                      <a:r>
                        <a:rPr lang="en-US" dirty="0" smtClean="0"/>
                        <a:t>Likes aquariums</a:t>
                      </a:r>
                      <a:endParaRPr lang="en-US" dirty="0"/>
                    </a:p>
                  </a:txBody>
                  <a:tcPr/>
                </a:tc>
                <a:tc>
                  <a:txBody>
                    <a:bodyPr/>
                    <a:lstStyle/>
                    <a:p>
                      <a:r>
                        <a:rPr lang="en-US" dirty="0" smtClean="0"/>
                        <a:t>Enjoys</a:t>
                      </a:r>
                      <a:r>
                        <a:rPr lang="en-US" baseline="0" dirty="0" smtClean="0"/>
                        <a:t> meeting with friends in the cafe</a:t>
                      </a:r>
                      <a:endParaRPr lang="en-US" dirty="0"/>
                    </a:p>
                  </a:txBody>
                  <a:tcPr/>
                </a:tc>
                <a:tc>
                  <a:txBody>
                    <a:bodyPr/>
                    <a:lstStyle/>
                    <a:p>
                      <a:r>
                        <a:rPr lang="en-US" dirty="0" smtClean="0"/>
                        <a:t>PERSON 4</a:t>
                      </a:r>
                      <a:endParaRPr lang="en-US" dirty="0"/>
                    </a:p>
                  </a:txBody>
                  <a:tcPr/>
                </a:tc>
                <a:tc>
                  <a:txBody>
                    <a:bodyPr/>
                    <a:lstStyle/>
                    <a:p>
                      <a:r>
                        <a:rPr lang="en-US" dirty="0" smtClean="0"/>
                        <a:t>Likes shopping </a:t>
                      </a:r>
                      <a:r>
                        <a:rPr lang="en-US" dirty="0" err="1" smtClean="0"/>
                        <a:t>centres</a:t>
                      </a:r>
                      <a:endParaRPr lang="en-US" dirty="0"/>
                    </a:p>
                  </a:txBody>
                  <a:tcPr/>
                </a:tc>
                <a:tc>
                  <a:txBody>
                    <a:bodyPr/>
                    <a:lstStyle/>
                    <a:p>
                      <a:r>
                        <a:rPr lang="en-US" dirty="0" smtClean="0"/>
                        <a:t>Enjoys shopping for clothes with friends</a:t>
                      </a:r>
                      <a:endParaRPr lang="en-US"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lstStyle/>
          <a:p>
            <a:r>
              <a:rPr lang="en-US" dirty="0" smtClean="0"/>
              <a:t>Character Match</a:t>
            </a:r>
            <a:endParaRPr lang="en-US" dirty="0"/>
          </a:p>
        </p:txBody>
      </p:sp>
      <p:sp>
        <p:nvSpPr>
          <p:cNvPr id="6" name="Rectangle 5"/>
          <p:cNvSpPr/>
          <p:nvPr/>
        </p:nvSpPr>
        <p:spPr>
          <a:xfrm>
            <a:off x="3305112" y="504684"/>
            <a:ext cx="1237378" cy="330255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7439282" y="504683"/>
            <a:ext cx="1157257" cy="3302557"/>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18772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rcRect l="-12500" r="-12500"/>
          <a:stretch>
            <a:fillRect/>
          </a:stretch>
        </p:blipFill>
        <p:spPr>
          <a:xfrm>
            <a:off x="1237381" y="457389"/>
            <a:ext cx="6992219" cy="4195331"/>
          </a:xfrm>
        </p:spPr>
      </p:pic>
      <p:sp>
        <p:nvSpPr>
          <p:cNvPr id="3" name="Title 2"/>
          <p:cNvSpPr>
            <a:spLocks noGrp="1"/>
          </p:cNvSpPr>
          <p:nvPr>
            <p:ph type="title"/>
          </p:nvPr>
        </p:nvSpPr>
        <p:spPr>
          <a:xfrm>
            <a:off x="777240" y="5495440"/>
            <a:ext cx="7933270" cy="914400"/>
          </a:xfrm>
        </p:spPr>
        <p:txBody>
          <a:bodyPr/>
          <a:lstStyle/>
          <a:p>
            <a:r>
              <a:rPr lang="en-US" dirty="0" smtClean="0"/>
              <a:t>Art &amp; Thievery – Maggie </a:t>
            </a:r>
            <a:r>
              <a:rPr lang="en-US" dirty="0" err="1" smtClean="0"/>
              <a:t>Stiefvater</a:t>
            </a:r>
            <a:endParaRPr lang="en-US" dirty="0"/>
          </a:p>
        </p:txBody>
      </p:sp>
    </p:spTree>
    <p:extLst>
      <p:ext uri="{BB962C8B-B14F-4D97-AF65-F5344CB8AC3E}">
        <p14:creationId xmlns:p14="http://schemas.microsoft.com/office/powerpoint/2010/main" val="11153727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800" dirty="0"/>
              <a:t>R</a:t>
            </a:r>
            <a:r>
              <a:rPr lang="en-US" sz="2800" dirty="0" smtClean="0"/>
              <a:t>emember: WHY is more important than WHAT. </a:t>
            </a:r>
            <a:endParaRPr lang="en-US" sz="2800" dirty="0"/>
          </a:p>
        </p:txBody>
      </p:sp>
      <p:sp>
        <p:nvSpPr>
          <p:cNvPr id="3" name="Title 2"/>
          <p:cNvSpPr>
            <a:spLocks noGrp="1"/>
          </p:cNvSpPr>
          <p:nvPr>
            <p:ph type="title"/>
          </p:nvPr>
        </p:nvSpPr>
        <p:spPr/>
        <p:txBody>
          <a:bodyPr/>
          <a:lstStyle/>
          <a:p>
            <a:r>
              <a:rPr lang="en-US" dirty="0" smtClean="0"/>
              <a:t>Take-Home Point</a:t>
            </a:r>
            <a:endParaRPr lang="en-US" dirty="0"/>
          </a:p>
        </p:txBody>
      </p:sp>
    </p:spTree>
    <p:extLst>
      <p:ext uri="{BB962C8B-B14F-4D97-AF65-F5344CB8AC3E}">
        <p14:creationId xmlns:p14="http://schemas.microsoft.com/office/powerpoint/2010/main" val="6685857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lemental">
  <a:themeElements>
    <a:clrScheme name="Elemental">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Elemental">
      <a:maj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lement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gradFill rotWithShape="1">
          <a:gsLst>
            <a:gs pos="0">
              <a:schemeClr val="phClr">
                <a:tint val="95000"/>
              </a:schemeClr>
            </a:gs>
            <a:gs pos="100000">
              <a:schemeClr val="phClr">
                <a:shade val="40000"/>
                <a:satMod val="180000"/>
              </a:schemeClr>
            </a:gs>
          </a:gsLst>
          <a:lin ang="5400000" scaled="0"/>
        </a:gradFill>
        <a:blipFill>
          <a:blip xmlns:r="http://schemas.openxmlformats.org/officeDocument/2006/relationships" r:embed="rId1">
            <a:duotone>
              <a:schemeClr val="phClr">
                <a:shade val="14000"/>
                <a:satMod val="280000"/>
              </a:schemeClr>
              <a:schemeClr val="phClr">
                <a:tint val="60000"/>
                <a:sat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Elemental.thmx</Template>
  <TotalTime>390</TotalTime>
  <Words>665</Words>
  <Application>Microsoft Office PowerPoint</Application>
  <PresentationFormat>On-screen Show (4:3)</PresentationFormat>
  <Paragraphs>55</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Calibri</vt:lpstr>
      <vt:lpstr>Palatino Linotype</vt:lpstr>
      <vt:lpstr>Wingdings</vt:lpstr>
      <vt:lpstr>Elemental</vt:lpstr>
      <vt:lpstr>Art and Thievery</vt:lpstr>
      <vt:lpstr>Perspectives</vt:lpstr>
      <vt:lpstr>Perspective Exercise</vt:lpstr>
      <vt:lpstr>Thievery</vt:lpstr>
      <vt:lpstr>Character Match</vt:lpstr>
      <vt:lpstr>Art &amp; Thievery – Maggie Stiefvater</vt:lpstr>
      <vt:lpstr>Take-Home 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 and Thievery</dc:title>
  <dc:creator>Amy</dc:creator>
  <cp:lastModifiedBy>Amy Lomas</cp:lastModifiedBy>
  <cp:revision>11</cp:revision>
  <dcterms:created xsi:type="dcterms:W3CDTF">2014-09-16T00:38:38Z</dcterms:created>
  <dcterms:modified xsi:type="dcterms:W3CDTF">2019-02-07T01:02:25Z</dcterms:modified>
</cp:coreProperties>
</file>