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AU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A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33C5BBA1-54FB-704B-9F17-6783618EA1A6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4F890856-D660-224D-8546-CBF5F1DAB8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Showing vs. Telling Task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55658" y="6447977"/>
            <a:ext cx="2490019" cy="41002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www.amylaurens.com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15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8908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exercise, you will be given four facts. </a:t>
            </a:r>
          </a:p>
          <a:p>
            <a:r>
              <a:rPr lang="en-US" dirty="0" smtClean="0"/>
              <a:t>You have ten minutes to write a short scene or descriptive passage. </a:t>
            </a:r>
          </a:p>
          <a:p>
            <a:r>
              <a:rPr lang="en-US" dirty="0" smtClean="0"/>
              <a:t>In your writing you must let the reader know these four facts, but you are NOT allowed to mention ANY of the facts directly. </a:t>
            </a:r>
          </a:p>
          <a:p>
            <a:r>
              <a:rPr lang="en-US" dirty="0" smtClean="0"/>
              <a:t>Do not use the wording of the four facts. Think about how you can convey the idea indirectly, possibly by showing the effect of each fact. </a:t>
            </a:r>
          </a:p>
          <a:p>
            <a:r>
              <a:rPr lang="en-US" dirty="0" smtClean="0"/>
              <a:t>Remember to use effective verbs, adjectives and comparisons.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43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1"/>
            <a:ext cx="7454202" cy="528696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It’s midnight. </a:t>
            </a:r>
          </a:p>
          <a:p>
            <a:r>
              <a:rPr lang="en-US" b="1" dirty="0" smtClean="0"/>
              <a:t>It’s raining.</a:t>
            </a:r>
          </a:p>
          <a:p>
            <a:r>
              <a:rPr lang="en-US" b="1" dirty="0" smtClean="0"/>
              <a:t>The setting is a graveyard. 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The mood is scary. </a:t>
            </a:r>
          </a:p>
          <a:p>
            <a:pPr lvl="1"/>
            <a:r>
              <a:rPr lang="en-US" dirty="0"/>
              <a:t>You could use verbs like: pounded, crept, whispered, scratched, moaned, howled, drenched.</a:t>
            </a:r>
          </a:p>
          <a:p>
            <a:pPr lvl="1"/>
            <a:r>
              <a:rPr lang="en-US" dirty="0"/>
              <a:t>You could use adjectives like: black, dark, soaked, creepy, overcast. </a:t>
            </a:r>
          </a:p>
          <a:p>
            <a:pPr lvl="1"/>
            <a:r>
              <a:rPr lang="en-US" dirty="0"/>
              <a:t>You could use comparisons like: the wind moaned like a ghost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You may NOT use the words: midnight, rain or raining, graveyard, scared or scared.</a:t>
            </a:r>
          </a:p>
        </p:txBody>
      </p:sp>
    </p:spTree>
    <p:extLst>
      <p:ext uri="{BB962C8B-B14F-4D97-AF65-F5344CB8AC3E}">
        <p14:creationId xmlns:p14="http://schemas.microsoft.com/office/powerpoint/2010/main" val="4252792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30331"/>
            <a:ext cx="7313613" cy="5030557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It’s lunchtime. </a:t>
            </a:r>
          </a:p>
          <a:p>
            <a:r>
              <a:rPr lang="en-US" b="1" dirty="0" smtClean="0"/>
              <a:t>It’s a bright, sunny day.</a:t>
            </a:r>
          </a:p>
          <a:p>
            <a:r>
              <a:rPr lang="en-US" b="1" dirty="0" smtClean="0"/>
              <a:t>The setting is a shopping </a:t>
            </a:r>
            <a:r>
              <a:rPr lang="en-US" b="1" dirty="0" err="1" smtClean="0"/>
              <a:t>centre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The mood is excited. </a:t>
            </a:r>
          </a:p>
          <a:p>
            <a:endParaRPr lang="en-US" dirty="0" smtClean="0"/>
          </a:p>
          <a:p>
            <a:r>
              <a:rPr lang="en-US" dirty="0"/>
              <a:t>Consider: How do people move when they are excited? What is the effect of direct sunlight? </a:t>
            </a:r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Do not use the words: lunch, sun, shop/shopping/shops, excited. </a:t>
            </a:r>
          </a:p>
        </p:txBody>
      </p:sp>
    </p:spTree>
    <p:extLst>
      <p:ext uri="{BB962C8B-B14F-4D97-AF65-F5344CB8AC3E}">
        <p14:creationId xmlns:p14="http://schemas.microsoft.com/office/powerpoint/2010/main" val="94486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313613" cy="527068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It’s nearly the end of the school day. </a:t>
            </a:r>
          </a:p>
          <a:p>
            <a:r>
              <a:rPr lang="en-US" b="1" dirty="0" smtClean="0"/>
              <a:t>It’s Friday. </a:t>
            </a:r>
          </a:p>
          <a:p>
            <a:r>
              <a:rPr lang="en-US" b="1" dirty="0" smtClean="0"/>
              <a:t>It’s hot.</a:t>
            </a:r>
          </a:p>
          <a:p>
            <a:r>
              <a:rPr lang="en-US" b="1" dirty="0" smtClean="0"/>
              <a:t>Your character is tired.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Consider: How does your body feel when you are tired and hot? How does time feel when you are tired at the end of Friday?</a:t>
            </a:r>
          </a:p>
          <a:p>
            <a:endParaRPr lang="en-US" dirty="0"/>
          </a:p>
          <a:p>
            <a:r>
              <a:rPr lang="en-US" i="1" dirty="0" smtClean="0"/>
              <a:t>Do not use the words: school, Friday, hot, tired.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87141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7"/>
            <a:ext cx="7313613" cy="4776909"/>
          </a:xfrm>
        </p:spPr>
        <p:txBody>
          <a:bodyPr>
            <a:normAutofit/>
          </a:bodyPr>
          <a:lstStyle/>
          <a:p>
            <a:r>
              <a:rPr lang="en-US" b="1" dirty="0" smtClean="0"/>
              <a:t>It’s first thing in the morning. </a:t>
            </a:r>
          </a:p>
          <a:p>
            <a:r>
              <a:rPr lang="en-US" b="1" dirty="0" smtClean="0"/>
              <a:t>The day is cold and foggy. </a:t>
            </a:r>
          </a:p>
          <a:p>
            <a:r>
              <a:rPr lang="en-US" b="1" dirty="0" smtClean="0"/>
              <a:t>Your character is an old woman with achy hands. </a:t>
            </a:r>
          </a:p>
          <a:p>
            <a:r>
              <a:rPr lang="en-US" b="1" dirty="0" smtClean="0"/>
              <a:t>This day is the fifth anniversary of the death of her husband. </a:t>
            </a:r>
          </a:p>
          <a:p>
            <a:endParaRPr lang="en-US" dirty="0"/>
          </a:p>
          <a:p>
            <a:r>
              <a:rPr lang="en-US" i="1" dirty="0" smtClean="0"/>
              <a:t>Do not use the words: morning, cold, foggy, old, achy/aching/ached/ache, hand/s, death/dead, anniversary, husband.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0614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It’s sunset. </a:t>
            </a:r>
          </a:p>
          <a:p>
            <a:r>
              <a:rPr lang="en-US" b="1" dirty="0" smtClean="0"/>
              <a:t>Your character is a dog. </a:t>
            </a:r>
          </a:p>
          <a:p>
            <a:r>
              <a:rPr lang="en-US" b="1" dirty="0" smtClean="0"/>
              <a:t>The dog is following an interesting smell. </a:t>
            </a:r>
          </a:p>
          <a:p>
            <a:r>
              <a:rPr lang="en-US" b="1" dirty="0" smtClean="0"/>
              <a:t>The dog is not supposed to be wandering around alone. </a:t>
            </a:r>
          </a:p>
          <a:p>
            <a:r>
              <a:rPr lang="en-US" i="1" dirty="0" smtClean="0"/>
              <a:t>Do not use the words: sunset, sun, setting, dog, smell, or alone.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8164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41</TotalTime>
  <Words>421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Goudy Old Style</vt:lpstr>
      <vt:lpstr>Impact</vt:lpstr>
      <vt:lpstr>Rockwell</vt:lpstr>
      <vt:lpstr>Inkwell</vt:lpstr>
      <vt:lpstr>Showing vs. Telling Task</vt:lpstr>
      <vt:lpstr>Instructions</vt:lpstr>
      <vt:lpstr>Exercise #1</vt:lpstr>
      <vt:lpstr>Exercise #2</vt:lpstr>
      <vt:lpstr>Exercise #3</vt:lpstr>
      <vt:lpstr>Exercise #4</vt:lpstr>
      <vt:lpstr>Exercise #5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Showing vs Telling Task</dc:title>
  <dc:creator>Amy Lomas</dc:creator>
  <cp:lastModifiedBy>Amy Lomas</cp:lastModifiedBy>
  <cp:revision>8</cp:revision>
  <dcterms:created xsi:type="dcterms:W3CDTF">2017-03-09T07:47:45Z</dcterms:created>
  <dcterms:modified xsi:type="dcterms:W3CDTF">2019-02-07T01:07:48Z</dcterms:modified>
</cp:coreProperties>
</file>