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69" d="100"/>
          <a:sy n="69" d="100"/>
        </p:scale>
        <p:origin x="32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03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387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11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334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80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2219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174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799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180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283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59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2/7/2019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28737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Showing vs Telling</a:t>
            </a:r>
            <a:endParaRPr lang="en-AU" dirty="0"/>
          </a:p>
        </p:txBody>
      </p:sp>
      <p:sp>
        <p:nvSpPr>
          <p:cNvPr id="3" name="Subtitle 2"/>
          <p:cNvSpPr>
            <a:spLocks noGrp="1"/>
          </p:cNvSpPr>
          <p:nvPr>
            <p:ph type="subTitle" idx="1"/>
          </p:nvPr>
        </p:nvSpPr>
        <p:spPr>
          <a:xfrm>
            <a:off x="9885218" y="6423177"/>
            <a:ext cx="3200400" cy="354886"/>
          </a:xfrm>
        </p:spPr>
        <p:txBody>
          <a:bodyPr>
            <a:normAutofit lnSpcReduction="10000"/>
          </a:bodyPr>
          <a:lstStyle/>
          <a:p>
            <a:r>
              <a:rPr lang="en-US" dirty="0" smtClean="0"/>
              <a:t>www.amylaurens.com</a:t>
            </a:r>
            <a:endParaRPr lang="en-AU" dirty="0"/>
          </a:p>
        </p:txBody>
      </p:sp>
    </p:spTree>
    <p:extLst>
      <p:ext uri="{BB962C8B-B14F-4D97-AF65-F5344CB8AC3E}">
        <p14:creationId xmlns:p14="http://schemas.microsoft.com/office/powerpoint/2010/main" val="2678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Exercise #2</a:t>
            </a:r>
            <a:endParaRPr lang="en-AU" dirty="0"/>
          </a:p>
        </p:txBody>
      </p:sp>
      <p:sp>
        <p:nvSpPr>
          <p:cNvPr id="3" name="Content Placeholder 2"/>
          <p:cNvSpPr>
            <a:spLocks noGrp="1"/>
          </p:cNvSpPr>
          <p:nvPr>
            <p:ph idx="1"/>
          </p:nvPr>
        </p:nvSpPr>
        <p:spPr/>
        <p:txBody>
          <a:bodyPr/>
          <a:lstStyle/>
          <a:p>
            <a:r>
              <a:rPr lang="en-AU" dirty="0" smtClean="0"/>
              <a:t>Your main character is in their bedroom, doing their homework. Without ever stating it outright, convey to your reader the fact that your main character is a mouse. </a:t>
            </a:r>
            <a:endParaRPr lang="en-AU" dirty="0"/>
          </a:p>
        </p:txBody>
      </p:sp>
      <p:pic>
        <p:nvPicPr>
          <p:cNvPr id="6148" name="Picture 4" descr="Image result for m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968" y="3649627"/>
            <a:ext cx="3029059" cy="2524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87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Exercise #3</a:t>
            </a:r>
            <a:endParaRPr lang="en-AU" dirty="0"/>
          </a:p>
        </p:txBody>
      </p:sp>
      <p:sp>
        <p:nvSpPr>
          <p:cNvPr id="3" name="Content Placeholder 2"/>
          <p:cNvSpPr>
            <a:spLocks noGrp="1"/>
          </p:cNvSpPr>
          <p:nvPr>
            <p:ph idx="1"/>
          </p:nvPr>
        </p:nvSpPr>
        <p:spPr/>
        <p:txBody>
          <a:bodyPr/>
          <a:lstStyle/>
          <a:p>
            <a:r>
              <a:rPr lang="en-AU" dirty="0" smtClean="0"/>
              <a:t>Your character has just arrived in town after travelling for five years across the galaxy. They are tired and very hungry, but all the food looks different to what they are used to and they are not sure the place they have arrived in is safe. </a:t>
            </a:r>
            <a:endParaRPr lang="en-AU" dirty="0"/>
          </a:p>
        </p:txBody>
      </p:sp>
      <p:pic>
        <p:nvPicPr>
          <p:cNvPr id="7172" name="Picture 4" descr="Image result for galaxy 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754" y="3522039"/>
            <a:ext cx="2787322" cy="278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933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Exercise #4</a:t>
            </a:r>
            <a:endParaRPr lang="en-AU" dirty="0"/>
          </a:p>
        </p:txBody>
      </p:sp>
      <p:sp>
        <p:nvSpPr>
          <p:cNvPr id="3" name="Content Placeholder 2"/>
          <p:cNvSpPr>
            <a:spLocks noGrp="1"/>
          </p:cNvSpPr>
          <p:nvPr>
            <p:ph idx="1"/>
          </p:nvPr>
        </p:nvSpPr>
        <p:spPr/>
        <p:txBody>
          <a:bodyPr/>
          <a:lstStyle/>
          <a:p>
            <a:r>
              <a:rPr lang="en-AU" dirty="0" smtClean="0"/>
              <a:t>Your character is sitting next to someone in Maths class. They have a huge crush on this someone. The teacher pairs them up to work together for the lesson. Write what happens – and remember not to tell the reader directly that your character has a crush on the other person! </a:t>
            </a:r>
            <a:endParaRPr lang="en-AU" dirty="0"/>
          </a:p>
        </p:txBody>
      </p:sp>
      <p:pic>
        <p:nvPicPr>
          <p:cNvPr id="8194" name="Picture 2" descr="Image result for maths l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789" y="3995413"/>
            <a:ext cx="1920218" cy="1732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4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Exercise #5</a:t>
            </a:r>
            <a:endParaRPr lang="en-AU" dirty="0"/>
          </a:p>
        </p:txBody>
      </p:sp>
      <p:sp>
        <p:nvSpPr>
          <p:cNvPr id="3" name="Content Placeholder 2"/>
          <p:cNvSpPr>
            <a:spLocks noGrp="1"/>
          </p:cNvSpPr>
          <p:nvPr>
            <p:ph idx="1"/>
          </p:nvPr>
        </p:nvSpPr>
        <p:spPr/>
        <p:txBody>
          <a:bodyPr/>
          <a:lstStyle/>
          <a:p>
            <a:r>
              <a:rPr lang="en-AU" dirty="0" smtClean="0"/>
              <a:t>It’s period 6 and your character has to demonstrate a complex magical spell they’ve spent the last six weeks practising in order to pass the class. Last lesson, their best friend betrayed them by telling the whole class an incredibly personal secret. </a:t>
            </a:r>
            <a:endParaRPr lang="en-AU" dirty="0"/>
          </a:p>
        </p:txBody>
      </p:sp>
      <p:pic>
        <p:nvPicPr>
          <p:cNvPr id="9220"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898" y="3462162"/>
            <a:ext cx="2640177" cy="257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697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Some contrasting Examples from </a:t>
            </a:r>
            <a:r>
              <a:rPr lang="en-AU" i="1" dirty="0" smtClean="0"/>
              <a:t>The Dream Thieves</a:t>
            </a:r>
            <a:r>
              <a:rPr lang="en-AU" dirty="0" smtClean="0"/>
              <a:t> by Maggie </a:t>
            </a:r>
            <a:r>
              <a:rPr lang="en-AU" dirty="0" err="1" smtClean="0"/>
              <a:t>Stiefvater</a:t>
            </a:r>
            <a:endParaRPr lang="en-AU" dirty="0"/>
          </a:p>
        </p:txBody>
      </p:sp>
      <p:sp>
        <p:nvSpPr>
          <p:cNvPr id="3" name="Content Placeholder 2"/>
          <p:cNvSpPr>
            <a:spLocks noGrp="1"/>
          </p:cNvSpPr>
          <p:nvPr>
            <p:ph idx="1"/>
          </p:nvPr>
        </p:nvSpPr>
        <p:spPr/>
        <p:txBody>
          <a:bodyPr/>
          <a:lstStyle/>
          <a:p>
            <a:r>
              <a:rPr lang="en-AU" dirty="0" smtClean="0"/>
              <a:t>In an article on showing vs. telling, </a:t>
            </a:r>
            <a:r>
              <a:rPr lang="en-AU" dirty="0" err="1" smtClean="0"/>
              <a:t>Stiefvater</a:t>
            </a:r>
            <a:r>
              <a:rPr lang="en-AU" dirty="0" smtClean="0"/>
              <a:t> gives the following example. She could have introduced the three brothers like this: </a:t>
            </a:r>
          </a:p>
          <a:p>
            <a:endParaRPr lang="en-AU" i="1" dirty="0"/>
          </a:p>
          <a:p>
            <a:r>
              <a:rPr lang="en-AU" i="1" dirty="0" smtClean="0"/>
              <a:t>Niall </a:t>
            </a:r>
            <a:r>
              <a:rPr lang="en-AU" i="1" dirty="0"/>
              <a:t>Lynch had three sons. The oldest, Declan, was a political creature, slimy and disingenuous. The youngest, Matthew, was incredibly delightful and everyone liked him without any effort on his part. And the sarcastic middle son, Ronan, was always belligerent. Their father was far </a:t>
            </a:r>
            <a:r>
              <a:rPr lang="en-AU" i="1" dirty="0" smtClean="0"/>
              <a:t>more </a:t>
            </a:r>
            <a:r>
              <a:rPr lang="en-AU" i="1" dirty="0"/>
              <a:t>of an influence on all of them than their mother</a:t>
            </a:r>
            <a:r>
              <a:rPr lang="en-AU" i="1" dirty="0" smtClean="0"/>
              <a:t>.</a:t>
            </a:r>
          </a:p>
          <a:p>
            <a:endParaRPr lang="en-AU" i="1" dirty="0"/>
          </a:p>
          <a:p>
            <a:r>
              <a:rPr lang="en-AU" dirty="0" smtClean="0"/>
              <a:t>Instead, this is what she wrote:</a:t>
            </a:r>
            <a:endParaRPr lang="en-AU" dirty="0"/>
          </a:p>
        </p:txBody>
      </p:sp>
    </p:spTree>
    <p:extLst>
      <p:ext uri="{BB962C8B-B14F-4D97-AF65-F5344CB8AC3E}">
        <p14:creationId xmlns:p14="http://schemas.microsoft.com/office/powerpoint/2010/main" val="68732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cer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105" y="442803"/>
            <a:ext cx="9094691" cy="586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48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Another </a:t>
            </a:r>
            <a:r>
              <a:rPr lang="en-AU" dirty="0" err="1" smtClean="0"/>
              <a:t>Stiefvater</a:t>
            </a:r>
            <a:r>
              <a:rPr lang="en-AU" dirty="0" smtClean="0"/>
              <a:t> example</a:t>
            </a:r>
            <a:endParaRPr lang="en-AU" dirty="0"/>
          </a:p>
        </p:txBody>
      </p:sp>
      <p:sp>
        <p:nvSpPr>
          <p:cNvPr id="3" name="Content Placeholder 2"/>
          <p:cNvSpPr>
            <a:spLocks noGrp="1"/>
          </p:cNvSpPr>
          <p:nvPr>
            <p:ph idx="1"/>
          </p:nvPr>
        </p:nvSpPr>
        <p:spPr>
          <a:xfrm>
            <a:off x="1024128" y="1676400"/>
            <a:ext cx="9720073" cy="4632960"/>
          </a:xfrm>
        </p:spPr>
        <p:txBody>
          <a:bodyPr>
            <a:normAutofit/>
          </a:bodyPr>
          <a:lstStyle/>
          <a:p>
            <a:pPr fontAlgn="base"/>
            <a:r>
              <a:rPr lang="en-AU" dirty="0" smtClean="0"/>
              <a:t>This time, she discusses a particular party scene in the novel:</a:t>
            </a:r>
          </a:p>
          <a:p>
            <a:pPr fontAlgn="base"/>
            <a:r>
              <a:rPr lang="en-AU" i="1" dirty="0" smtClean="0"/>
              <a:t>Oh</a:t>
            </a:r>
            <a:r>
              <a:rPr lang="en-AU" i="1" dirty="0"/>
              <a:t>, I had such </a:t>
            </a:r>
            <a:r>
              <a:rPr lang="en-AU" dirty="0"/>
              <a:t>plans</a:t>
            </a:r>
            <a:r>
              <a:rPr lang="en-AU" i="1" dirty="0"/>
              <a:t> for this party scene. I wanted the reader to see it just like I did. The all-encompassing luxury, warm and old and unquestioned. The complexity of the political world, the beauty of wealth, and the stagnation and corruption of old, unchallenged value systems. Adam, as my point-of-view character, is feeling and thinking about all of these things, and I wanted the reader to experience it with him.</a:t>
            </a:r>
          </a:p>
          <a:p>
            <a:pPr fontAlgn="base"/>
            <a:r>
              <a:rPr lang="en-AU" i="1" dirty="0"/>
              <a:t>I could have told the reader all of those things. Point blank. I could have gone with a barebones description of the driveway:</a:t>
            </a:r>
          </a:p>
          <a:p>
            <a:pPr fontAlgn="base"/>
            <a:r>
              <a:rPr lang="en-AU" dirty="0"/>
              <a:t>The circular driveway was packed with so many elegant vehicles that the valets had to turn cars away.</a:t>
            </a:r>
          </a:p>
          <a:p>
            <a:pPr fontAlgn="base"/>
            <a:r>
              <a:rPr lang="en-AU" i="1" dirty="0"/>
              <a:t>And then just had Adam muse in italics about his feelings on being there. </a:t>
            </a:r>
          </a:p>
          <a:p>
            <a:r>
              <a:rPr lang="en-AU" dirty="0" smtClean="0"/>
              <a:t>Instead, she wrote:</a:t>
            </a:r>
            <a:endParaRPr lang="en-AU" dirty="0"/>
          </a:p>
        </p:txBody>
      </p:sp>
    </p:spTree>
    <p:extLst>
      <p:ext uri="{BB962C8B-B14F-4D97-AF65-F5344CB8AC3E}">
        <p14:creationId xmlns:p14="http://schemas.microsoft.com/office/powerpoint/2010/main" val="150638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ts and bobs from The Dream Thie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595" y="938159"/>
            <a:ext cx="10749572" cy="389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30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third example</a:t>
            </a:r>
            <a:endParaRPr lang="en-AU" dirty="0"/>
          </a:p>
        </p:txBody>
      </p:sp>
      <p:sp>
        <p:nvSpPr>
          <p:cNvPr id="3" name="Content Placeholder 2"/>
          <p:cNvSpPr>
            <a:spLocks noGrp="1"/>
          </p:cNvSpPr>
          <p:nvPr>
            <p:ph idx="1"/>
          </p:nvPr>
        </p:nvSpPr>
        <p:spPr/>
        <p:txBody>
          <a:bodyPr/>
          <a:lstStyle/>
          <a:p>
            <a:endParaRPr lang="en-AU"/>
          </a:p>
        </p:txBody>
      </p:sp>
      <p:pic>
        <p:nvPicPr>
          <p:cNvPr id="3074" name="Picture 2" descr="bits and bobs from The Dream Thie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871" y="1826117"/>
            <a:ext cx="9913335" cy="465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128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Stiefvater</a:t>
            </a:r>
            <a:r>
              <a:rPr lang="en-AU" dirty="0" smtClean="0"/>
              <a:t> says:</a:t>
            </a:r>
            <a:endParaRPr lang="en-AU" dirty="0"/>
          </a:p>
        </p:txBody>
      </p:sp>
      <p:sp>
        <p:nvSpPr>
          <p:cNvPr id="3" name="Content Placeholder 2"/>
          <p:cNvSpPr>
            <a:spLocks noGrp="1"/>
          </p:cNvSpPr>
          <p:nvPr>
            <p:ph idx="1"/>
          </p:nvPr>
        </p:nvSpPr>
        <p:spPr/>
        <p:txBody>
          <a:bodyPr/>
          <a:lstStyle/>
          <a:p>
            <a:pPr fontAlgn="base"/>
            <a:r>
              <a:rPr lang="en-AU" dirty="0"/>
              <a:t>Man, I was working hard in this little section. In reality, the hallway of the house is lush and content and established. But inside our two protagonists, trouble brews — you can see it in the mirror. The side table, on the outside of the glass, is </a:t>
            </a:r>
            <a:r>
              <a:rPr lang="en-AU" i="1" dirty="0"/>
              <a:t>docile.</a:t>
            </a:r>
            <a:r>
              <a:rPr lang="en-AU" dirty="0"/>
              <a:t> But the mirror-image of the tidy hallway is </a:t>
            </a:r>
            <a:r>
              <a:rPr lang="en-AU" i="1" dirty="0"/>
              <a:t>crazed </a:t>
            </a:r>
            <a:r>
              <a:rPr lang="en-AU" dirty="0"/>
              <a:t>and </a:t>
            </a:r>
            <a:r>
              <a:rPr lang="en-AU" i="1" dirty="0"/>
              <a:t>twisted </a:t>
            </a:r>
            <a:r>
              <a:rPr lang="en-AU" dirty="0"/>
              <a:t>and </a:t>
            </a:r>
            <a:r>
              <a:rPr lang="en-AU" i="1" dirty="0"/>
              <a:t>rakish</a:t>
            </a:r>
            <a:r>
              <a:rPr lang="en-AU" dirty="0"/>
              <a:t>.</a:t>
            </a:r>
          </a:p>
          <a:p>
            <a:pPr fontAlgn="base"/>
            <a:r>
              <a:rPr lang="en-AU" dirty="0"/>
              <a:t>Again, I could’ve just told you: on the outside, the boys look foxy and orderly in suits, but on the inside, they are hot messes.</a:t>
            </a:r>
          </a:p>
          <a:p>
            <a:pPr fontAlgn="base"/>
            <a:r>
              <a:rPr lang="en-AU" dirty="0"/>
              <a:t>But I don’t want you to know. I want you to feel. </a:t>
            </a:r>
          </a:p>
        </p:txBody>
      </p:sp>
    </p:spTree>
    <p:extLst>
      <p:ext uri="{BB962C8B-B14F-4D97-AF65-F5344CB8AC3E}">
        <p14:creationId xmlns:p14="http://schemas.microsoft.com/office/powerpoint/2010/main" val="88772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Turn</a:t>
            </a:r>
            <a:endParaRPr lang="en-AU" dirty="0"/>
          </a:p>
        </p:txBody>
      </p:sp>
      <p:sp>
        <p:nvSpPr>
          <p:cNvPr id="3" name="Content Placeholder 2"/>
          <p:cNvSpPr>
            <a:spLocks noGrp="1"/>
          </p:cNvSpPr>
          <p:nvPr>
            <p:ph idx="1"/>
          </p:nvPr>
        </p:nvSpPr>
        <p:spPr/>
        <p:txBody>
          <a:bodyPr/>
          <a:lstStyle/>
          <a:p>
            <a:r>
              <a:rPr lang="en-AU" dirty="0" smtClean="0"/>
              <a:t>For each of the following activities, we will set a timer for 5 minutes and write without stopping. Your goal is to include the information given without ever stating it directly. </a:t>
            </a:r>
            <a:endParaRPr lang="en-AU" dirty="0"/>
          </a:p>
        </p:txBody>
      </p:sp>
      <p:pic>
        <p:nvPicPr>
          <p:cNvPr id="4098" name="Picture 2" descr="Image result for wri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585" y="3541987"/>
            <a:ext cx="3320760" cy="208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711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Exercise #1</a:t>
            </a:r>
            <a:endParaRPr lang="en-AU" dirty="0"/>
          </a:p>
        </p:txBody>
      </p:sp>
      <p:sp>
        <p:nvSpPr>
          <p:cNvPr id="3" name="Content Placeholder 2"/>
          <p:cNvSpPr>
            <a:spLocks noGrp="1"/>
          </p:cNvSpPr>
          <p:nvPr>
            <p:ph idx="1"/>
          </p:nvPr>
        </p:nvSpPr>
        <p:spPr/>
        <p:txBody>
          <a:bodyPr/>
          <a:lstStyle/>
          <a:p>
            <a:r>
              <a:rPr lang="en-AU" dirty="0" smtClean="0"/>
              <a:t>Your main character has just seen somebody important (a politician or celebrity) die. They are alone in their kitchen, when a family member walks in. Write the conversation that ensues. </a:t>
            </a:r>
            <a:endParaRPr lang="en-AU" dirty="0"/>
          </a:p>
        </p:txBody>
      </p:sp>
      <p:pic>
        <p:nvPicPr>
          <p:cNvPr id="5122" name="Picture 2" descr="Image result for kn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082" y="3913521"/>
            <a:ext cx="2935561" cy="206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028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66</TotalTime>
  <Words>464</Words>
  <Application>Microsoft Office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Tw Cen MT</vt:lpstr>
      <vt:lpstr>Tw Cen MT Condensed</vt:lpstr>
      <vt:lpstr>Wingdings 3</vt:lpstr>
      <vt:lpstr>Integral</vt:lpstr>
      <vt:lpstr>Showing vs Telling</vt:lpstr>
      <vt:lpstr>Some contrasting Examples from The Dream Thieves by Maggie Stiefvater</vt:lpstr>
      <vt:lpstr>PowerPoint Presentation</vt:lpstr>
      <vt:lpstr>Another Stiefvater example</vt:lpstr>
      <vt:lpstr>PowerPoint Presentation</vt:lpstr>
      <vt:lpstr>A third example</vt:lpstr>
      <vt:lpstr>Stiefvater says:</vt:lpstr>
      <vt:lpstr>Your Turn</vt:lpstr>
      <vt:lpstr>Exercise #1</vt:lpstr>
      <vt:lpstr>Exercise #2</vt:lpstr>
      <vt:lpstr>Exercise #3</vt:lpstr>
      <vt:lpstr>Exercise #4</vt:lpstr>
      <vt:lpstr>Exercise #5</vt:lpstr>
    </vt:vector>
  </TitlesOfParts>
  <Company>Canberra Girls' Grammar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Showing vs Telling</dc:title>
  <dc:creator>Lomas Amy</dc:creator>
  <cp:lastModifiedBy>Amy Lomas</cp:lastModifiedBy>
  <cp:revision>8</cp:revision>
  <dcterms:created xsi:type="dcterms:W3CDTF">2017-02-27T23:21:14Z</dcterms:created>
  <dcterms:modified xsi:type="dcterms:W3CDTF">2019-02-07T01:09:09Z</dcterms:modified>
</cp:coreProperties>
</file>